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310" r:id="rId3"/>
    <p:sldId id="311" r:id="rId4"/>
    <p:sldId id="312" r:id="rId5"/>
    <p:sldId id="314" r:id="rId6"/>
    <p:sldId id="315" r:id="rId7"/>
    <p:sldId id="316" r:id="rId8"/>
    <p:sldId id="309" r:id="rId9"/>
    <p:sldId id="320" r:id="rId10"/>
    <p:sldId id="318" r:id="rId11"/>
    <p:sldId id="319" r:id="rId12"/>
    <p:sldId id="30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29" autoAdjust="0"/>
    <p:restoredTop sz="94660"/>
  </p:normalViewPr>
  <p:slideViewPr>
    <p:cSldViewPr snapToGrid="0">
      <p:cViewPr varScale="1">
        <p:scale>
          <a:sx n="74" d="100"/>
          <a:sy n="74" d="100"/>
        </p:scale>
        <p:origin x="1817" y="41"/>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_rels/data2.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604720-8650-4354-9641-9F38B91B71E6}"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F66DFE9E-D919-46F4-B1C6-E89223B15704}">
      <dgm:prSet/>
      <dgm:spPr/>
      <dgm:t>
        <a:bodyPr/>
        <a:lstStyle/>
        <a:p>
          <a:r>
            <a:rPr lang="en-US"/>
            <a:t>Thinking about purchasing an alarm system?</a:t>
          </a:r>
        </a:p>
      </dgm:t>
    </dgm:pt>
    <dgm:pt modelId="{2A067644-FCE9-4831-A965-34DB88247858}" type="parTrans" cxnId="{3B3C1E7B-8CB3-49D4-B0FF-3954FCC168D3}">
      <dgm:prSet/>
      <dgm:spPr/>
      <dgm:t>
        <a:bodyPr/>
        <a:lstStyle/>
        <a:p>
          <a:endParaRPr lang="en-US"/>
        </a:p>
      </dgm:t>
    </dgm:pt>
    <dgm:pt modelId="{404D3A50-2820-4855-9069-E68BFED0E7AB}" type="sibTrans" cxnId="{3B3C1E7B-8CB3-49D4-B0FF-3954FCC168D3}">
      <dgm:prSet/>
      <dgm:spPr/>
      <dgm:t>
        <a:bodyPr/>
        <a:lstStyle/>
        <a:p>
          <a:endParaRPr lang="en-US"/>
        </a:p>
      </dgm:t>
    </dgm:pt>
    <dgm:pt modelId="{ECDB74EB-9C7D-4E56-9778-E4D00118F182}">
      <dgm:prSet/>
      <dgm:spPr/>
      <dgm:t>
        <a:bodyPr/>
        <a:lstStyle/>
        <a:p>
          <a:r>
            <a:rPr lang="en-US"/>
            <a:t>Do your homework first!</a:t>
          </a:r>
        </a:p>
      </dgm:t>
    </dgm:pt>
    <dgm:pt modelId="{264FB41E-4D18-48AE-AFD7-FAA0E6CB1156}" type="parTrans" cxnId="{E409ED57-5391-403D-8DEC-1F042DBEA7AF}">
      <dgm:prSet/>
      <dgm:spPr/>
      <dgm:t>
        <a:bodyPr/>
        <a:lstStyle/>
        <a:p>
          <a:endParaRPr lang="en-US"/>
        </a:p>
      </dgm:t>
    </dgm:pt>
    <dgm:pt modelId="{04DC06D3-A031-45D1-8685-39947F9CE986}" type="sibTrans" cxnId="{E409ED57-5391-403D-8DEC-1F042DBEA7AF}">
      <dgm:prSet/>
      <dgm:spPr/>
      <dgm:t>
        <a:bodyPr/>
        <a:lstStyle/>
        <a:p>
          <a:endParaRPr lang="en-US"/>
        </a:p>
      </dgm:t>
    </dgm:pt>
    <dgm:pt modelId="{A02FFE1F-B209-46E7-8353-F527A90C0E78}" type="pres">
      <dgm:prSet presAssocID="{75604720-8650-4354-9641-9F38B91B71E6}" presName="linear" presStyleCnt="0">
        <dgm:presLayoutVars>
          <dgm:animLvl val="lvl"/>
          <dgm:resizeHandles val="exact"/>
        </dgm:presLayoutVars>
      </dgm:prSet>
      <dgm:spPr/>
    </dgm:pt>
    <dgm:pt modelId="{BE9E31D5-4074-42E8-A9A8-74440A76B06C}" type="pres">
      <dgm:prSet presAssocID="{F66DFE9E-D919-46F4-B1C6-E89223B15704}" presName="parentText" presStyleLbl="node1" presStyleIdx="0" presStyleCnt="2">
        <dgm:presLayoutVars>
          <dgm:chMax val="0"/>
          <dgm:bulletEnabled val="1"/>
        </dgm:presLayoutVars>
      </dgm:prSet>
      <dgm:spPr/>
    </dgm:pt>
    <dgm:pt modelId="{F1B7B42B-A929-461A-9C7C-89C81C93E23F}" type="pres">
      <dgm:prSet presAssocID="{404D3A50-2820-4855-9069-E68BFED0E7AB}" presName="spacer" presStyleCnt="0"/>
      <dgm:spPr/>
    </dgm:pt>
    <dgm:pt modelId="{20FF46B0-884E-41FE-BF08-C6032ED2CB64}" type="pres">
      <dgm:prSet presAssocID="{ECDB74EB-9C7D-4E56-9778-E4D00118F182}" presName="parentText" presStyleLbl="node1" presStyleIdx="1" presStyleCnt="2">
        <dgm:presLayoutVars>
          <dgm:chMax val="0"/>
          <dgm:bulletEnabled val="1"/>
        </dgm:presLayoutVars>
      </dgm:prSet>
      <dgm:spPr/>
    </dgm:pt>
  </dgm:ptLst>
  <dgm:cxnLst>
    <dgm:cxn modelId="{2E23BC0A-2E2D-48BF-82E6-CFF73481D1DB}" type="presOf" srcId="{75604720-8650-4354-9641-9F38B91B71E6}" destId="{A02FFE1F-B209-46E7-8353-F527A90C0E78}" srcOrd="0" destOrd="0" presId="urn:microsoft.com/office/officeart/2005/8/layout/vList2"/>
    <dgm:cxn modelId="{E409ED57-5391-403D-8DEC-1F042DBEA7AF}" srcId="{75604720-8650-4354-9641-9F38B91B71E6}" destId="{ECDB74EB-9C7D-4E56-9778-E4D00118F182}" srcOrd="1" destOrd="0" parTransId="{264FB41E-4D18-48AE-AFD7-FAA0E6CB1156}" sibTransId="{04DC06D3-A031-45D1-8685-39947F9CE986}"/>
    <dgm:cxn modelId="{3B3C1E7B-8CB3-49D4-B0FF-3954FCC168D3}" srcId="{75604720-8650-4354-9641-9F38B91B71E6}" destId="{F66DFE9E-D919-46F4-B1C6-E89223B15704}" srcOrd="0" destOrd="0" parTransId="{2A067644-FCE9-4831-A965-34DB88247858}" sibTransId="{404D3A50-2820-4855-9069-E68BFED0E7AB}"/>
    <dgm:cxn modelId="{E655BEA7-A618-4AF3-AF7D-089D3C7EA065}" type="presOf" srcId="{ECDB74EB-9C7D-4E56-9778-E4D00118F182}" destId="{20FF46B0-884E-41FE-BF08-C6032ED2CB64}" srcOrd="0" destOrd="0" presId="urn:microsoft.com/office/officeart/2005/8/layout/vList2"/>
    <dgm:cxn modelId="{1C02FEEC-5D75-4E4C-939D-8F547EBBE65C}" type="presOf" srcId="{F66DFE9E-D919-46F4-B1C6-E89223B15704}" destId="{BE9E31D5-4074-42E8-A9A8-74440A76B06C}" srcOrd="0" destOrd="0" presId="urn:microsoft.com/office/officeart/2005/8/layout/vList2"/>
    <dgm:cxn modelId="{C0DEC1A2-D5B2-444F-A926-FADFE41E73B7}" type="presParOf" srcId="{A02FFE1F-B209-46E7-8353-F527A90C0E78}" destId="{BE9E31D5-4074-42E8-A9A8-74440A76B06C}" srcOrd="0" destOrd="0" presId="urn:microsoft.com/office/officeart/2005/8/layout/vList2"/>
    <dgm:cxn modelId="{8C51F1F9-F44D-4BEA-85B3-6C0760F23E14}" type="presParOf" srcId="{A02FFE1F-B209-46E7-8353-F527A90C0E78}" destId="{F1B7B42B-A929-461A-9C7C-89C81C93E23F}" srcOrd="1" destOrd="0" presId="urn:microsoft.com/office/officeart/2005/8/layout/vList2"/>
    <dgm:cxn modelId="{344E446A-F093-456B-88FF-E7E375591A37}" type="presParOf" srcId="{A02FFE1F-B209-46E7-8353-F527A90C0E78}" destId="{20FF46B0-884E-41FE-BF08-C6032ED2CB64}"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AAED836-2FD9-4C3D-8605-7A2C4C597356}"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22CB9E69-BB06-4F90-9C2E-9532EF919E27}">
      <dgm:prSet custT="1"/>
      <dgm:spPr/>
      <dgm:t>
        <a:bodyPr/>
        <a:lstStyle/>
        <a:p>
          <a:pPr>
            <a:lnSpc>
              <a:spcPct val="100000"/>
            </a:lnSpc>
          </a:pPr>
          <a:r>
            <a:rPr lang="en-US" sz="2400" b="0" dirty="0"/>
            <a:t>Be Informed!</a:t>
          </a:r>
          <a:endParaRPr lang="en-US" sz="2400" dirty="0"/>
        </a:p>
      </dgm:t>
    </dgm:pt>
    <dgm:pt modelId="{FD27BBE9-B8C1-4933-A074-0343867B4996}" type="parTrans" cxnId="{F1ABC791-6750-4721-B3D3-A1DDB25518D2}">
      <dgm:prSet/>
      <dgm:spPr/>
      <dgm:t>
        <a:bodyPr/>
        <a:lstStyle/>
        <a:p>
          <a:endParaRPr lang="en-US" sz="3200"/>
        </a:p>
      </dgm:t>
    </dgm:pt>
    <dgm:pt modelId="{A8B8504A-8DA8-4CF3-93EA-EAECEC2D34E6}" type="sibTrans" cxnId="{F1ABC791-6750-4721-B3D3-A1DDB25518D2}">
      <dgm:prSet/>
      <dgm:spPr/>
      <dgm:t>
        <a:bodyPr/>
        <a:lstStyle/>
        <a:p>
          <a:endParaRPr lang="en-US" sz="3200"/>
        </a:p>
      </dgm:t>
    </dgm:pt>
    <dgm:pt modelId="{31A34E3B-A416-4399-AE49-62C978EF2BEA}">
      <dgm:prSet custT="1"/>
      <dgm:spPr/>
      <dgm:t>
        <a:bodyPr/>
        <a:lstStyle/>
        <a:p>
          <a:pPr>
            <a:lnSpc>
              <a:spcPct val="100000"/>
            </a:lnSpc>
          </a:pPr>
          <a:r>
            <a:rPr lang="en-US" sz="2400" b="0"/>
            <a:t>Read the entire contract thoroughly!</a:t>
          </a:r>
          <a:endParaRPr lang="en-US" sz="2400"/>
        </a:p>
      </dgm:t>
    </dgm:pt>
    <dgm:pt modelId="{D99A1CD6-6CFE-486A-BF49-411FBC4E00EF}" type="parTrans" cxnId="{E8E689CC-54C8-4DBD-8A17-0E55A1BDF428}">
      <dgm:prSet/>
      <dgm:spPr/>
      <dgm:t>
        <a:bodyPr/>
        <a:lstStyle/>
        <a:p>
          <a:endParaRPr lang="en-US" sz="3200"/>
        </a:p>
      </dgm:t>
    </dgm:pt>
    <dgm:pt modelId="{C06FB727-7DB2-4D02-8D31-25A04FF1F333}" type="sibTrans" cxnId="{E8E689CC-54C8-4DBD-8A17-0E55A1BDF428}">
      <dgm:prSet/>
      <dgm:spPr/>
      <dgm:t>
        <a:bodyPr/>
        <a:lstStyle/>
        <a:p>
          <a:endParaRPr lang="en-US" sz="3200"/>
        </a:p>
      </dgm:t>
    </dgm:pt>
    <dgm:pt modelId="{9ACAEB61-9D22-4F1E-8038-D6224CD4B839}">
      <dgm:prSet custT="1"/>
      <dgm:spPr/>
      <dgm:t>
        <a:bodyPr/>
        <a:lstStyle/>
        <a:p>
          <a:pPr>
            <a:lnSpc>
              <a:spcPct val="100000"/>
            </a:lnSpc>
          </a:pPr>
          <a:r>
            <a:rPr lang="en-US" sz="2400" b="0"/>
            <a:t>Understand your contract </a:t>
          </a:r>
          <a:r>
            <a:rPr lang="en-US" sz="2400" b="0" i="1" u="sng"/>
            <a:t>before</a:t>
          </a:r>
          <a:r>
            <a:rPr lang="en-US" sz="2400" b="0"/>
            <a:t> signing!</a:t>
          </a:r>
          <a:endParaRPr lang="en-US" sz="2400"/>
        </a:p>
      </dgm:t>
    </dgm:pt>
    <dgm:pt modelId="{7010E1A7-457E-4D00-B4DB-A13899C9E5A4}" type="parTrans" cxnId="{73008159-103D-4257-AC48-2949C1111290}">
      <dgm:prSet/>
      <dgm:spPr/>
      <dgm:t>
        <a:bodyPr/>
        <a:lstStyle/>
        <a:p>
          <a:endParaRPr lang="en-US" sz="3200"/>
        </a:p>
      </dgm:t>
    </dgm:pt>
    <dgm:pt modelId="{3A28CD8A-0CE8-45F6-9984-8577FC92E0B7}" type="sibTrans" cxnId="{73008159-103D-4257-AC48-2949C1111290}">
      <dgm:prSet/>
      <dgm:spPr/>
      <dgm:t>
        <a:bodyPr/>
        <a:lstStyle/>
        <a:p>
          <a:endParaRPr lang="en-US" sz="3200"/>
        </a:p>
      </dgm:t>
    </dgm:pt>
    <dgm:pt modelId="{B92D6F5F-65EF-41DE-9516-B7A71A948214}">
      <dgm:prSet custT="1"/>
      <dgm:spPr/>
      <dgm:t>
        <a:bodyPr/>
        <a:lstStyle/>
        <a:p>
          <a:pPr>
            <a:lnSpc>
              <a:spcPct val="100000"/>
            </a:lnSpc>
          </a:pPr>
          <a:r>
            <a:rPr lang="en-US" sz="2400" b="0" dirty="0"/>
            <a:t>Get any promises or guarantees in writing </a:t>
          </a:r>
          <a:r>
            <a:rPr lang="en-US" sz="2400" b="0" i="1" u="sng" dirty="0"/>
            <a:t>before</a:t>
          </a:r>
          <a:r>
            <a:rPr lang="en-US" sz="2400" b="0" i="1" dirty="0"/>
            <a:t> </a:t>
          </a:r>
          <a:r>
            <a:rPr lang="en-US" sz="2400" b="0" dirty="0"/>
            <a:t>signing!</a:t>
          </a:r>
          <a:endParaRPr lang="en-US" sz="2400" dirty="0"/>
        </a:p>
      </dgm:t>
    </dgm:pt>
    <dgm:pt modelId="{DD246459-B3B6-40DA-B629-28DA2AD5F07E}" type="parTrans" cxnId="{F87857CA-1596-4383-A608-3EE8E8CB9AD8}">
      <dgm:prSet/>
      <dgm:spPr/>
      <dgm:t>
        <a:bodyPr/>
        <a:lstStyle/>
        <a:p>
          <a:endParaRPr lang="en-US" sz="3200"/>
        </a:p>
      </dgm:t>
    </dgm:pt>
    <dgm:pt modelId="{F028AB4C-4E9F-49B0-A9D4-224A354052C1}" type="sibTrans" cxnId="{F87857CA-1596-4383-A608-3EE8E8CB9AD8}">
      <dgm:prSet/>
      <dgm:spPr/>
      <dgm:t>
        <a:bodyPr/>
        <a:lstStyle/>
        <a:p>
          <a:endParaRPr lang="en-US" sz="3200"/>
        </a:p>
      </dgm:t>
    </dgm:pt>
    <dgm:pt modelId="{84900952-F747-4241-8A70-A1EADAA01A98}" type="pres">
      <dgm:prSet presAssocID="{0AAED836-2FD9-4C3D-8605-7A2C4C597356}" presName="root" presStyleCnt="0">
        <dgm:presLayoutVars>
          <dgm:dir/>
          <dgm:resizeHandles val="exact"/>
        </dgm:presLayoutVars>
      </dgm:prSet>
      <dgm:spPr/>
    </dgm:pt>
    <dgm:pt modelId="{573FE760-DC64-4107-B56C-9B2A61546543}" type="pres">
      <dgm:prSet presAssocID="{22CB9E69-BB06-4F90-9C2E-9532EF919E27}" presName="compNode" presStyleCnt="0"/>
      <dgm:spPr/>
    </dgm:pt>
    <dgm:pt modelId="{ABF163D1-949C-492E-9EE1-FAC56AEEA05A}" type="pres">
      <dgm:prSet presAssocID="{22CB9E69-BB06-4F90-9C2E-9532EF919E27}"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lassroom"/>
        </a:ext>
      </dgm:extLst>
    </dgm:pt>
    <dgm:pt modelId="{19786B9E-A9B7-4063-9F8F-85AFDBAEBC9A}" type="pres">
      <dgm:prSet presAssocID="{22CB9E69-BB06-4F90-9C2E-9532EF919E27}" presName="spaceRect" presStyleCnt="0"/>
      <dgm:spPr/>
    </dgm:pt>
    <dgm:pt modelId="{45A0C907-5BDA-401F-B8CF-437B8CE5DF1A}" type="pres">
      <dgm:prSet presAssocID="{22CB9E69-BB06-4F90-9C2E-9532EF919E27}" presName="textRect" presStyleLbl="revTx" presStyleIdx="0" presStyleCnt="4">
        <dgm:presLayoutVars>
          <dgm:chMax val="1"/>
          <dgm:chPref val="1"/>
        </dgm:presLayoutVars>
      </dgm:prSet>
      <dgm:spPr/>
    </dgm:pt>
    <dgm:pt modelId="{FFB14AE3-6547-421E-AA3B-66A0809F8EFA}" type="pres">
      <dgm:prSet presAssocID="{A8B8504A-8DA8-4CF3-93EA-EAECEC2D34E6}" presName="sibTrans" presStyleCnt="0"/>
      <dgm:spPr/>
    </dgm:pt>
    <dgm:pt modelId="{76518C1C-6099-4682-9E51-86D0BDC3ADF2}" type="pres">
      <dgm:prSet presAssocID="{31A34E3B-A416-4399-AE49-62C978EF2BEA}" presName="compNode" presStyleCnt="0"/>
      <dgm:spPr/>
    </dgm:pt>
    <dgm:pt modelId="{2A2ABF6B-FA6E-4FF8-8BE4-F179BDA0B59B}" type="pres">
      <dgm:prSet presAssocID="{31A34E3B-A416-4399-AE49-62C978EF2BEA}"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Document"/>
        </a:ext>
      </dgm:extLst>
    </dgm:pt>
    <dgm:pt modelId="{E64453D7-D896-4606-9C68-8AD6E3D052B8}" type="pres">
      <dgm:prSet presAssocID="{31A34E3B-A416-4399-AE49-62C978EF2BEA}" presName="spaceRect" presStyleCnt="0"/>
      <dgm:spPr/>
    </dgm:pt>
    <dgm:pt modelId="{DA594A1E-A566-43C7-B41A-4662D46699C9}" type="pres">
      <dgm:prSet presAssocID="{31A34E3B-A416-4399-AE49-62C978EF2BEA}" presName="textRect" presStyleLbl="revTx" presStyleIdx="1" presStyleCnt="4">
        <dgm:presLayoutVars>
          <dgm:chMax val="1"/>
          <dgm:chPref val="1"/>
        </dgm:presLayoutVars>
      </dgm:prSet>
      <dgm:spPr/>
    </dgm:pt>
    <dgm:pt modelId="{7DA5039D-524F-4020-8BB1-59F2EBF82F6E}" type="pres">
      <dgm:prSet presAssocID="{C06FB727-7DB2-4D02-8D31-25A04FF1F333}" presName="sibTrans" presStyleCnt="0"/>
      <dgm:spPr/>
    </dgm:pt>
    <dgm:pt modelId="{D24CB165-9B9E-4881-BED9-75BEDF43F68F}" type="pres">
      <dgm:prSet presAssocID="{9ACAEB61-9D22-4F1E-8038-D6224CD4B839}" presName="compNode" presStyleCnt="0"/>
      <dgm:spPr/>
    </dgm:pt>
    <dgm:pt modelId="{8D914B49-70BB-4936-85F6-FF17AA42AB93}" type="pres">
      <dgm:prSet presAssocID="{9ACAEB61-9D22-4F1E-8038-D6224CD4B839}"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Contract"/>
        </a:ext>
      </dgm:extLst>
    </dgm:pt>
    <dgm:pt modelId="{9035E4B6-E84A-481C-A57D-5DE9E3775935}" type="pres">
      <dgm:prSet presAssocID="{9ACAEB61-9D22-4F1E-8038-D6224CD4B839}" presName="spaceRect" presStyleCnt="0"/>
      <dgm:spPr/>
    </dgm:pt>
    <dgm:pt modelId="{C4A0FD13-7DC7-4D56-BD58-047B0F4A0B09}" type="pres">
      <dgm:prSet presAssocID="{9ACAEB61-9D22-4F1E-8038-D6224CD4B839}" presName="textRect" presStyleLbl="revTx" presStyleIdx="2" presStyleCnt="4">
        <dgm:presLayoutVars>
          <dgm:chMax val="1"/>
          <dgm:chPref val="1"/>
        </dgm:presLayoutVars>
      </dgm:prSet>
      <dgm:spPr/>
    </dgm:pt>
    <dgm:pt modelId="{0AB46250-68CC-4716-994D-AAAA685136EE}" type="pres">
      <dgm:prSet presAssocID="{3A28CD8A-0CE8-45F6-9984-8577FC92E0B7}" presName="sibTrans" presStyleCnt="0"/>
      <dgm:spPr/>
    </dgm:pt>
    <dgm:pt modelId="{B5FEA60B-F5CA-49D4-816D-1AC335854604}" type="pres">
      <dgm:prSet presAssocID="{B92D6F5F-65EF-41DE-9516-B7A71A948214}" presName="compNode" presStyleCnt="0"/>
      <dgm:spPr/>
    </dgm:pt>
    <dgm:pt modelId="{F885FBFC-1C18-48ED-9D22-F2F69F15CE21}" type="pres">
      <dgm:prSet presAssocID="{B92D6F5F-65EF-41DE-9516-B7A71A948214}"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Handshake"/>
        </a:ext>
      </dgm:extLst>
    </dgm:pt>
    <dgm:pt modelId="{93D6D16F-4B46-45AF-803F-515878685260}" type="pres">
      <dgm:prSet presAssocID="{B92D6F5F-65EF-41DE-9516-B7A71A948214}" presName="spaceRect" presStyleCnt="0"/>
      <dgm:spPr/>
    </dgm:pt>
    <dgm:pt modelId="{218CBD40-CD4E-4FC3-833C-B7B552AF8460}" type="pres">
      <dgm:prSet presAssocID="{B92D6F5F-65EF-41DE-9516-B7A71A948214}" presName="textRect" presStyleLbl="revTx" presStyleIdx="3" presStyleCnt="4" custScaleX="149323">
        <dgm:presLayoutVars>
          <dgm:chMax val="1"/>
          <dgm:chPref val="1"/>
        </dgm:presLayoutVars>
      </dgm:prSet>
      <dgm:spPr/>
    </dgm:pt>
  </dgm:ptLst>
  <dgm:cxnLst>
    <dgm:cxn modelId="{77EEAB03-6395-41EB-A29A-5598B942135C}" type="presOf" srcId="{0AAED836-2FD9-4C3D-8605-7A2C4C597356}" destId="{84900952-F747-4241-8A70-A1EADAA01A98}" srcOrd="0" destOrd="0" presId="urn:microsoft.com/office/officeart/2018/2/layout/IconLabelList"/>
    <dgm:cxn modelId="{223C863D-6D34-4261-A230-604AC13D5482}" type="presOf" srcId="{22CB9E69-BB06-4F90-9C2E-9532EF919E27}" destId="{45A0C907-5BDA-401F-B8CF-437B8CE5DF1A}" srcOrd="0" destOrd="0" presId="urn:microsoft.com/office/officeart/2018/2/layout/IconLabelList"/>
    <dgm:cxn modelId="{9067B95E-079A-49CE-AAD0-952B1A85209C}" type="presOf" srcId="{31A34E3B-A416-4399-AE49-62C978EF2BEA}" destId="{DA594A1E-A566-43C7-B41A-4662D46699C9}" srcOrd="0" destOrd="0" presId="urn:microsoft.com/office/officeart/2018/2/layout/IconLabelList"/>
    <dgm:cxn modelId="{6C0B5963-BAB2-4E65-87F2-7F0FEEFB37B0}" type="presOf" srcId="{9ACAEB61-9D22-4F1E-8038-D6224CD4B839}" destId="{C4A0FD13-7DC7-4D56-BD58-047B0F4A0B09}" srcOrd="0" destOrd="0" presId="urn:microsoft.com/office/officeart/2018/2/layout/IconLabelList"/>
    <dgm:cxn modelId="{73008159-103D-4257-AC48-2949C1111290}" srcId="{0AAED836-2FD9-4C3D-8605-7A2C4C597356}" destId="{9ACAEB61-9D22-4F1E-8038-D6224CD4B839}" srcOrd="2" destOrd="0" parTransId="{7010E1A7-457E-4D00-B4DB-A13899C9E5A4}" sibTransId="{3A28CD8A-0CE8-45F6-9984-8577FC92E0B7}"/>
    <dgm:cxn modelId="{F1ABC791-6750-4721-B3D3-A1DDB25518D2}" srcId="{0AAED836-2FD9-4C3D-8605-7A2C4C597356}" destId="{22CB9E69-BB06-4F90-9C2E-9532EF919E27}" srcOrd="0" destOrd="0" parTransId="{FD27BBE9-B8C1-4933-A074-0343867B4996}" sibTransId="{A8B8504A-8DA8-4CF3-93EA-EAECEC2D34E6}"/>
    <dgm:cxn modelId="{F87857CA-1596-4383-A608-3EE8E8CB9AD8}" srcId="{0AAED836-2FD9-4C3D-8605-7A2C4C597356}" destId="{B92D6F5F-65EF-41DE-9516-B7A71A948214}" srcOrd="3" destOrd="0" parTransId="{DD246459-B3B6-40DA-B629-28DA2AD5F07E}" sibTransId="{F028AB4C-4E9F-49B0-A9D4-224A354052C1}"/>
    <dgm:cxn modelId="{E8E689CC-54C8-4DBD-8A17-0E55A1BDF428}" srcId="{0AAED836-2FD9-4C3D-8605-7A2C4C597356}" destId="{31A34E3B-A416-4399-AE49-62C978EF2BEA}" srcOrd="1" destOrd="0" parTransId="{D99A1CD6-6CFE-486A-BF49-411FBC4E00EF}" sibTransId="{C06FB727-7DB2-4D02-8D31-25A04FF1F333}"/>
    <dgm:cxn modelId="{8B9FB2F2-A11A-4CE3-B304-12888EFF3DDC}" type="presOf" srcId="{B92D6F5F-65EF-41DE-9516-B7A71A948214}" destId="{218CBD40-CD4E-4FC3-833C-B7B552AF8460}" srcOrd="0" destOrd="0" presId="urn:microsoft.com/office/officeart/2018/2/layout/IconLabelList"/>
    <dgm:cxn modelId="{50197B7E-8A60-4F2F-B571-1CDFE5D8DFBA}" type="presParOf" srcId="{84900952-F747-4241-8A70-A1EADAA01A98}" destId="{573FE760-DC64-4107-B56C-9B2A61546543}" srcOrd="0" destOrd="0" presId="urn:microsoft.com/office/officeart/2018/2/layout/IconLabelList"/>
    <dgm:cxn modelId="{237CA05F-098E-4AF8-A39B-E91C6DE09C12}" type="presParOf" srcId="{573FE760-DC64-4107-B56C-9B2A61546543}" destId="{ABF163D1-949C-492E-9EE1-FAC56AEEA05A}" srcOrd="0" destOrd="0" presId="urn:microsoft.com/office/officeart/2018/2/layout/IconLabelList"/>
    <dgm:cxn modelId="{D094FBA4-C425-4357-BFDD-573F8D56B66D}" type="presParOf" srcId="{573FE760-DC64-4107-B56C-9B2A61546543}" destId="{19786B9E-A9B7-4063-9F8F-85AFDBAEBC9A}" srcOrd="1" destOrd="0" presId="urn:microsoft.com/office/officeart/2018/2/layout/IconLabelList"/>
    <dgm:cxn modelId="{ECBD6779-F28E-4980-AA81-DE4C85CDB668}" type="presParOf" srcId="{573FE760-DC64-4107-B56C-9B2A61546543}" destId="{45A0C907-5BDA-401F-B8CF-437B8CE5DF1A}" srcOrd="2" destOrd="0" presId="urn:microsoft.com/office/officeart/2018/2/layout/IconLabelList"/>
    <dgm:cxn modelId="{8F977E13-B704-4224-BEF1-C5A2F3664901}" type="presParOf" srcId="{84900952-F747-4241-8A70-A1EADAA01A98}" destId="{FFB14AE3-6547-421E-AA3B-66A0809F8EFA}" srcOrd="1" destOrd="0" presId="urn:microsoft.com/office/officeart/2018/2/layout/IconLabelList"/>
    <dgm:cxn modelId="{CE378EF3-9751-4534-82C1-4B63B500CF7A}" type="presParOf" srcId="{84900952-F747-4241-8A70-A1EADAA01A98}" destId="{76518C1C-6099-4682-9E51-86D0BDC3ADF2}" srcOrd="2" destOrd="0" presId="urn:microsoft.com/office/officeart/2018/2/layout/IconLabelList"/>
    <dgm:cxn modelId="{6938BC5D-5F00-46F4-93F2-7D101D2D067A}" type="presParOf" srcId="{76518C1C-6099-4682-9E51-86D0BDC3ADF2}" destId="{2A2ABF6B-FA6E-4FF8-8BE4-F179BDA0B59B}" srcOrd="0" destOrd="0" presId="urn:microsoft.com/office/officeart/2018/2/layout/IconLabelList"/>
    <dgm:cxn modelId="{A6D408B1-F44F-4FF0-A661-298CFE3AE203}" type="presParOf" srcId="{76518C1C-6099-4682-9E51-86D0BDC3ADF2}" destId="{E64453D7-D896-4606-9C68-8AD6E3D052B8}" srcOrd="1" destOrd="0" presId="urn:microsoft.com/office/officeart/2018/2/layout/IconLabelList"/>
    <dgm:cxn modelId="{93CBA4B5-0935-4B99-9BDC-2DF8DE54B4F4}" type="presParOf" srcId="{76518C1C-6099-4682-9E51-86D0BDC3ADF2}" destId="{DA594A1E-A566-43C7-B41A-4662D46699C9}" srcOrd="2" destOrd="0" presId="urn:microsoft.com/office/officeart/2018/2/layout/IconLabelList"/>
    <dgm:cxn modelId="{99A4A88B-E6C6-4935-BF9D-653043444848}" type="presParOf" srcId="{84900952-F747-4241-8A70-A1EADAA01A98}" destId="{7DA5039D-524F-4020-8BB1-59F2EBF82F6E}" srcOrd="3" destOrd="0" presId="urn:microsoft.com/office/officeart/2018/2/layout/IconLabelList"/>
    <dgm:cxn modelId="{2A3ACA72-4152-468C-A24A-8B75F34C154B}" type="presParOf" srcId="{84900952-F747-4241-8A70-A1EADAA01A98}" destId="{D24CB165-9B9E-4881-BED9-75BEDF43F68F}" srcOrd="4" destOrd="0" presId="urn:microsoft.com/office/officeart/2018/2/layout/IconLabelList"/>
    <dgm:cxn modelId="{0943239C-D400-457E-B22E-DBB4D8B5C301}" type="presParOf" srcId="{D24CB165-9B9E-4881-BED9-75BEDF43F68F}" destId="{8D914B49-70BB-4936-85F6-FF17AA42AB93}" srcOrd="0" destOrd="0" presId="urn:microsoft.com/office/officeart/2018/2/layout/IconLabelList"/>
    <dgm:cxn modelId="{886D2C66-27E6-42E3-892C-9ED0F05AAB77}" type="presParOf" srcId="{D24CB165-9B9E-4881-BED9-75BEDF43F68F}" destId="{9035E4B6-E84A-481C-A57D-5DE9E3775935}" srcOrd="1" destOrd="0" presId="urn:microsoft.com/office/officeart/2018/2/layout/IconLabelList"/>
    <dgm:cxn modelId="{A71C5808-054B-4CAC-9960-1236782A6F2C}" type="presParOf" srcId="{D24CB165-9B9E-4881-BED9-75BEDF43F68F}" destId="{C4A0FD13-7DC7-4D56-BD58-047B0F4A0B09}" srcOrd="2" destOrd="0" presId="urn:microsoft.com/office/officeart/2018/2/layout/IconLabelList"/>
    <dgm:cxn modelId="{F69B0862-0B04-4AC0-A7C2-D9DE3BC81618}" type="presParOf" srcId="{84900952-F747-4241-8A70-A1EADAA01A98}" destId="{0AB46250-68CC-4716-994D-AAAA685136EE}" srcOrd="5" destOrd="0" presId="urn:microsoft.com/office/officeart/2018/2/layout/IconLabelList"/>
    <dgm:cxn modelId="{54CCB87F-2549-40B1-9F50-7D377179E6C9}" type="presParOf" srcId="{84900952-F747-4241-8A70-A1EADAA01A98}" destId="{B5FEA60B-F5CA-49D4-816D-1AC335854604}" srcOrd="6" destOrd="0" presId="urn:microsoft.com/office/officeart/2018/2/layout/IconLabelList"/>
    <dgm:cxn modelId="{04F02EF0-879C-4057-8970-A49B77141347}" type="presParOf" srcId="{B5FEA60B-F5CA-49D4-816D-1AC335854604}" destId="{F885FBFC-1C18-48ED-9D22-F2F69F15CE21}" srcOrd="0" destOrd="0" presId="urn:microsoft.com/office/officeart/2018/2/layout/IconLabelList"/>
    <dgm:cxn modelId="{DF11DD51-BF28-42C9-AACC-0AD4D2F6F3A9}" type="presParOf" srcId="{B5FEA60B-F5CA-49D4-816D-1AC335854604}" destId="{93D6D16F-4B46-45AF-803F-515878685260}" srcOrd="1" destOrd="0" presId="urn:microsoft.com/office/officeart/2018/2/layout/IconLabelList"/>
    <dgm:cxn modelId="{93F74F8C-B80B-417D-8458-25CBF10E77D6}" type="presParOf" srcId="{B5FEA60B-F5CA-49D4-816D-1AC335854604}" destId="{218CBD40-CD4E-4FC3-833C-B7B552AF8460}"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B35516D-1794-40D8-B409-CBF0EA43F0BD}" type="doc">
      <dgm:prSet loTypeId="urn:microsoft.com/office/officeart/2016/7/layout/VerticalHollowActionList" loCatId="List" qsTypeId="urn:microsoft.com/office/officeart/2005/8/quickstyle/simple1" qsCatId="simple" csTypeId="urn:microsoft.com/office/officeart/2005/8/colors/accent1_2" csCatId="accent1" phldr="1"/>
      <dgm:spPr/>
      <dgm:t>
        <a:bodyPr/>
        <a:lstStyle/>
        <a:p>
          <a:endParaRPr lang="en-US"/>
        </a:p>
      </dgm:t>
    </dgm:pt>
    <dgm:pt modelId="{8045CF6D-B65F-44B0-8203-28B3B5003647}">
      <dgm:prSet/>
      <dgm:spPr/>
      <dgm:t>
        <a:bodyPr/>
        <a:lstStyle/>
        <a:p>
          <a:r>
            <a:rPr lang="en-US"/>
            <a:t>Choose</a:t>
          </a:r>
        </a:p>
      </dgm:t>
    </dgm:pt>
    <dgm:pt modelId="{920A62B9-7BB8-4036-A755-75621C463447}" type="parTrans" cxnId="{7EBC138C-648F-4B34-8041-EDC86B95DCBF}">
      <dgm:prSet/>
      <dgm:spPr/>
      <dgm:t>
        <a:bodyPr/>
        <a:lstStyle/>
        <a:p>
          <a:endParaRPr lang="en-US"/>
        </a:p>
      </dgm:t>
    </dgm:pt>
    <dgm:pt modelId="{CB8E6869-DD6B-4522-ACED-6A0A2B374EF5}" type="sibTrans" cxnId="{7EBC138C-648F-4B34-8041-EDC86B95DCBF}">
      <dgm:prSet/>
      <dgm:spPr/>
      <dgm:t>
        <a:bodyPr/>
        <a:lstStyle/>
        <a:p>
          <a:endParaRPr lang="en-US"/>
        </a:p>
      </dgm:t>
    </dgm:pt>
    <dgm:pt modelId="{982AD2DE-FE3C-4E56-9021-AB7F2214C75B}">
      <dgm:prSet custT="1"/>
      <dgm:spPr/>
      <dgm:t>
        <a:bodyPr/>
        <a:lstStyle/>
        <a:p>
          <a:r>
            <a:rPr lang="en-US" sz="2400" dirty="0"/>
            <a:t>Choose two or three companies to compare</a:t>
          </a:r>
        </a:p>
      </dgm:t>
    </dgm:pt>
    <dgm:pt modelId="{84803FC5-9CFA-43C1-8DC4-ACD48441802B}" type="parTrans" cxnId="{CB06F84A-4AE5-4E05-9481-03493CF4CDA4}">
      <dgm:prSet/>
      <dgm:spPr/>
      <dgm:t>
        <a:bodyPr/>
        <a:lstStyle/>
        <a:p>
          <a:endParaRPr lang="en-US"/>
        </a:p>
      </dgm:t>
    </dgm:pt>
    <dgm:pt modelId="{36834A60-1E0E-4732-A8AD-8B3315A55BF2}" type="sibTrans" cxnId="{CB06F84A-4AE5-4E05-9481-03493CF4CDA4}">
      <dgm:prSet/>
      <dgm:spPr/>
      <dgm:t>
        <a:bodyPr/>
        <a:lstStyle/>
        <a:p>
          <a:endParaRPr lang="en-US"/>
        </a:p>
      </dgm:t>
    </dgm:pt>
    <dgm:pt modelId="{9C7F7745-3128-4D43-91AC-8837CC0FBF05}">
      <dgm:prSet/>
      <dgm:spPr/>
      <dgm:t>
        <a:bodyPr/>
        <a:lstStyle/>
        <a:p>
          <a:r>
            <a:rPr lang="en-US"/>
            <a:t>Shop</a:t>
          </a:r>
        </a:p>
      </dgm:t>
    </dgm:pt>
    <dgm:pt modelId="{9B871048-EE29-4F90-9D5A-DFD5A6A3E074}" type="parTrans" cxnId="{2A6F6BAB-6378-4DBD-BD56-F3C642C22FE8}">
      <dgm:prSet/>
      <dgm:spPr/>
      <dgm:t>
        <a:bodyPr/>
        <a:lstStyle/>
        <a:p>
          <a:endParaRPr lang="en-US"/>
        </a:p>
      </dgm:t>
    </dgm:pt>
    <dgm:pt modelId="{4D0907BC-F3DB-4494-BC31-C8878AF1A3FB}" type="sibTrans" cxnId="{2A6F6BAB-6378-4DBD-BD56-F3C642C22FE8}">
      <dgm:prSet/>
      <dgm:spPr/>
      <dgm:t>
        <a:bodyPr/>
        <a:lstStyle/>
        <a:p>
          <a:endParaRPr lang="en-US"/>
        </a:p>
      </dgm:t>
    </dgm:pt>
    <dgm:pt modelId="{05CF177F-E509-462A-B053-D71537377BBB}">
      <dgm:prSet custT="1"/>
      <dgm:spPr/>
      <dgm:t>
        <a:bodyPr/>
        <a:lstStyle/>
        <a:p>
          <a:r>
            <a:rPr lang="en-US" sz="2400" dirty="0"/>
            <a:t>Shop for best prices and desired features</a:t>
          </a:r>
        </a:p>
      </dgm:t>
    </dgm:pt>
    <dgm:pt modelId="{FD807217-1081-4AF7-A171-995305A1592D}" type="parTrans" cxnId="{B89151BF-145E-49E9-A39E-5E8983A5E0A8}">
      <dgm:prSet/>
      <dgm:spPr/>
      <dgm:t>
        <a:bodyPr/>
        <a:lstStyle/>
        <a:p>
          <a:endParaRPr lang="en-US"/>
        </a:p>
      </dgm:t>
    </dgm:pt>
    <dgm:pt modelId="{7EFADD6F-3B78-4DAD-AB6A-862C63587648}" type="sibTrans" cxnId="{B89151BF-145E-49E9-A39E-5E8983A5E0A8}">
      <dgm:prSet/>
      <dgm:spPr/>
      <dgm:t>
        <a:bodyPr/>
        <a:lstStyle/>
        <a:p>
          <a:endParaRPr lang="en-US"/>
        </a:p>
      </dgm:t>
    </dgm:pt>
    <dgm:pt modelId="{1AD874D4-3D8C-41F7-9131-4A0A34C541F0}">
      <dgm:prSet/>
      <dgm:spPr/>
      <dgm:t>
        <a:bodyPr/>
        <a:lstStyle/>
        <a:p>
          <a:r>
            <a:rPr lang="en-US"/>
            <a:t>Compare</a:t>
          </a:r>
        </a:p>
      </dgm:t>
    </dgm:pt>
    <dgm:pt modelId="{DB6AA1C6-C802-43D5-AED4-60D681A34E56}" type="parTrans" cxnId="{00A1ACC4-47CF-49FC-A459-CB089D6B312D}">
      <dgm:prSet/>
      <dgm:spPr/>
      <dgm:t>
        <a:bodyPr/>
        <a:lstStyle/>
        <a:p>
          <a:endParaRPr lang="en-US"/>
        </a:p>
      </dgm:t>
    </dgm:pt>
    <dgm:pt modelId="{C01F4593-BE20-4749-A728-8675CC61BD87}" type="sibTrans" cxnId="{00A1ACC4-47CF-49FC-A459-CB089D6B312D}">
      <dgm:prSet/>
      <dgm:spPr/>
      <dgm:t>
        <a:bodyPr/>
        <a:lstStyle/>
        <a:p>
          <a:endParaRPr lang="en-US"/>
        </a:p>
      </dgm:t>
    </dgm:pt>
    <dgm:pt modelId="{F2EE41DC-1CF5-40B3-BB18-8A4C984B85B9}">
      <dgm:prSet custT="1"/>
      <dgm:spPr/>
      <dgm:t>
        <a:bodyPr/>
        <a:lstStyle/>
        <a:p>
          <a:r>
            <a:rPr lang="en-US" sz="2400" dirty="0"/>
            <a:t>Compare monitoring terms and conditions</a:t>
          </a:r>
        </a:p>
      </dgm:t>
    </dgm:pt>
    <dgm:pt modelId="{D8FF3126-3714-46BF-82E2-E47AC7C065DB}" type="parTrans" cxnId="{75F62F67-DE68-486A-9299-D2C6E6CFFE03}">
      <dgm:prSet/>
      <dgm:spPr/>
      <dgm:t>
        <a:bodyPr/>
        <a:lstStyle/>
        <a:p>
          <a:endParaRPr lang="en-US"/>
        </a:p>
      </dgm:t>
    </dgm:pt>
    <dgm:pt modelId="{B5A5EC15-133B-443F-993C-2CAA55CC93AB}" type="sibTrans" cxnId="{75F62F67-DE68-486A-9299-D2C6E6CFFE03}">
      <dgm:prSet/>
      <dgm:spPr/>
      <dgm:t>
        <a:bodyPr/>
        <a:lstStyle/>
        <a:p>
          <a:endParaRPr lang="en-US"/>
        </a:p>
      </dgm:t>
    </dgm:pt>
    <dgm:pt modelId="{AAE76B07-374C-4643-A483-1F6C13390BF1}">
      <dgm:prSet/>
      <dgm:spPr/>
      <dgm:t>
        <a:bodyPr/>
        <a:lstStyle/>
        <a:p>
          <a:r>
            <a:rPr lang="en-US"/>
            <a:t>Ask</a:t>
          </a:r>
        </a:p>
      </dgm:t>
    </dgm:pt>
    <dgm:pt modelId="{59A95C51-4673-4F3F-89B3-49DC048039BC}" type="parTrans" cxnId="{CE0E1783-7E0C-4DC5-A9CA-A11D00E148DF}">
      <dgm:prSet/>
      <dgm:spPr/>
      <dgm:t>
        <a:bodyPr/>
        <a:lstStyle/>
        <a:p>
          <a:endParaRPr lang="en-US"/>
        </a:p>
      </dgm:t>
    </dgm:pt>
    <dgm:pt modelId="{7205F9C2-5071-428F-AE61-F56523BC36C7}" type="sibTrans" cxnId="{CE0E1783-7E0C-4DC5-A9CA-A11D00E148DF}">
      <dgm:prSet/>
      <dgm:spPr/>
      <dgm:t>
        <a:bodyPr/>
        <a:lstStyle/>
        <a:p>
          <a:endParaRPr lang="en-US"/>
        </a:p>
      </dgm:t>
    </dgm:pt>
    <dgm:pt modelId="{89D292F8-7306-4D1C-98B3-C369F8E1DED0}">
      <dgm:prSet custT="1"/>
      <dgm:spPr/>
      <dgm:t>
        <a:bodyPr/>
        <a:lstStyle/>
        <a:p>
          <a:r>
            <a:rPr lang="en-US" sz="2400" dirty="0"/>
            <a:t>Ask companies about their false alarm prevention practices</a:t>
          </a:r>
        </a:p>
      </dgm:t>
    </dgm:pt>
    <dgm:pt modelId="{D70219AA-9AAE-4BA1-A2E6-86B632E75686}" type="parTrans" cxnId="{1FA6E505-5D3B-425B-9C34-C1179AE40F66}">
      <dgm:prSet/>
      <dgm:spPr/>
      <dgm:t>
        <a:bodyPr/>
        <a:lstStyle/>
        <a:p>
          <a:endParaRPr lang="en-US"/>
        </a:p>
      </dgm:t>
    </dgm:pt>
    <dgm:pt modelId="{565BFCB6-2066-4D40-B734-3FBC3A1DADA3}" type="sibTrans" cxnId="{1FA6E505-5D3B-425B-9C34-C1179AE40F66}">
      <dgm:prSet/>
      <dgm:spPr/>
      <dgm:t>
        <a:bodyPr/>
        <a:lstStyle/>
        <a:p>
          <a:endParaRPr lang="en-US"/>
        </a:p>
      </dgm:t>
    </dgm:pt>
    <dgm:pt modelId="{1B2E230B-A61A-4E62-9069-02DC48823E3F}" type="pres">
      <dgm:prSet presAssocID="{7B35516D-1794-40D8-B409-CBF0EA43F0BD}" presName="Name0" presStyleCnt="0">
        <dgm:presLayoutVars>
          <dgm:dir/>
          <dgm:animLvl val="lvl"/>
          <dgm:resizeHandles val="exact"/>
        </dgm:presLayoutVars>
      </dgm:prSet>
      <dgm:spPr/>
    </dgm:pt>
    <dgm:pt modelId="{FE7F6477-6305-4F95-8651-F1F9AC7D6AB9}" type="pres">
      <dgm:prSet presAssocID="{8045CF6D-B65F-44B0-8203-28B3B5003647}" presName="linNode" presStyleCnt="0"/>
      <dgm:spPr/>
    </dgm:pt>
    <dgm:pt modelId="{EA8F286E-F94B-4FA5-8A92-9454BAE06FA1}" type="pres">
      <dgm:prSet presAssocID="{8045CF6D-B65F-44B0-8203-28B3B5003647}" presName="parentText" presStyleLbl="solidFgAcc1" presStyleIdx="0" presStyleCnt="4">
        <dgm:presLayoutVars>
          <dgm:chMax val="1"/>
          <dgm:bulletEnabled/>
        </dgm:presLayoutVars>
      </dgm:prSet>
      <dgm:spPr/>
    </dgm:pt>
    <dgm:pt modelId="{08123331-F3C6-4427-BD99-1C812B1FF4B6}" type="pres">
      <dgm:prSet presAssocID="{8045CF6D-B65F-44B0-8203-28B3B5003647}" presName="descendantText" presStyleLbl="alignNode1" presStyleIdx="0" presStyleCnt="4">
        <dgm:presLayoutVars>
          <dgm:bulletEnabled/>
        </dgm:presLayoutVars>
      </dgm:prSet>
      <dgm:spPr/>
    </dgm:pt>
    <dgm:pt modelId="{1E6CDE3D-A651-42E7-9425-F2714C661F88}" type="pres">
      <dgm:prSet presAssocID="{CB8E6869-DD6B-4522-ACED-6A0A2B374EF5}" presName="sp" presStyleCnt="0"/>
      <dgm:spPr/>
    </dgm:pt>
    <dgm:pt modelId="{5C01DFF1-6512-45F7-A0E1-990B1B8A24BE}" type="pres">
      <dgm:prSet presAssocID="{9C7F7745-3128-4D43-91AC-8837CC0FBF05}" presName="linNode" presStyleCnt="0"/>
      <dgm:spPr/>
    </dgm:pt>
    <dgm:pt modelId="{6B4775F3-AB11-4AF1-9C66-8057EE52ADB2}" type="pres">
      <dgm:prSet presAssocID="{9C7F7745-3128-4D43-91AC-8837CC0FBF05}" presName="parentText" presStyleLbl="solidFgAcc1" presStyleIdx="1" presStyleCnt="4">
        <dgm:presLayoutVars>
          <dgm:chMax val="1"/>
          <dgm:bulletEnabled/>
        </dgm:presLayoutVars>
      </dgm:prSet>
      <dgm:spPr/>
    </dgm:pt>
    <dgm:pt modelId="{3F6BA775-E757-4E80-A9EE-F8FCC70D6883}" type="pres">
      <dgm:prSet presAssocID="{9C7F7745-3128-4D43-91AC-8837CC0FBF05}" presName="descendantText" presStyleLbl="alignNode1" presStyleIdx="1" presStyleCnt="4">
        <dgm:presLayoutVars>
          <dgm:bulletEnabled/>
        </dgm:presLayoutVars>
      </dgm:prSet>
      <dgm:spPr/>
    </dgm:pt>
    <dgm:pt modelId="{9E51B6F5-F059-4445-8884-AFD9079C8D39}" type="pres">
      <dgm:prSet presAssocID="{4D0907BC-F3DB-4494-BC31-C8878AF1A3FB}" presName="sp" presStyleCnt="0"/>
      <dgm:spPr/>
    </dgm:pt>
    <dgm:pt modelId="{F364C685-9781-4C0E-91AF-D8C7A9357FCF}" type="pres">
      <dgm:prSet presAssocID="{1AD874D4-3D8C-41F7-9131-4A0A34C541F0}" presName="linNode" presStyleCnt="0"/>
      <dgm:spPr/>
    </dgm:pt>
    <dgm:pt modelId="{2ECC69AD-8B35-46DE-BD4A-963BC91D71B8}" type="pres">
      <dgm:prSet presAssocID="{1AD874D4-3D8C-41F7-9131-4A0A34C541F0}" presName="parentText" presStyleLbl="solidFgAcc1" presStyleIdx="2" presStyleCnt="4">
        <dgm:presLayoutVars>
          <dgm:chMax val="1"/>
          <dgm:bulletEnabled/>
        </dgm:presLayoutVars>
      </dgm:prSet>
      <dgm:spPr/>
    </dgm:pt>
    <dgm:pt modelId="{25389195-7239-4EC6-B518-BC74A2092FD8}" type="pres">
      <dgm:prSet presAssocID="{1AD874D4-3D8C-41F7-9131-4A0A34C541F0}" presName="descendantText" presStyleLbl="alignNode1" presStyleIdx="2" presStyleCnt="4">
        <dgm:presLayoutVars>
          <dgm:bulletEnabled/>
        </dgm:presLayoutVars>
      </dgm:prSet>
      <dgm:spPr/>
    </dgm:pt>
    <dgm:pt modelId="{CA77A00D-D3F5-4CF4-8745-08BE00507F34}" type="pres">
      <dgm:prSet presAssocID="{C01F4593-BE20-4749-A728-8675CC61BD87}" presName="sp" presStyleCnt="0"/>
      <dgm:spPr/>
    </dgm:pt>
    <dgm:pt modelId="{DEF5EE34-7A9F-4452-82D5-C54BBD0FE2CE}" type="pres">
      <dgm:prSet presAssocID="{AAE76B07-374C-4643-A483-1F6C13390BF1}" presName="linNode" presStyleCnt="0"/>
      <dgm:spPr/>
    </dgm:pt>
    <dgm:pt modelId="{98B1E41E-93E3-4C2B-903E-E1087223FCEA}" type="pres">
      <dgm:prSet presAssocID="{AAE76B07-374C-4643-A483-1F6C13390BF1}" presName="parentText" presStyleLbl="solidFgAcc1" presStyleIdx="3" presStyleCnt="4">
        <dgm:presLayoutVars>
          <dgm:chMax val="1"/>
          <dgm:bulletEnabled/>
        </dgm:presLayoutVars>
      </dgm:prSet>
      <dgm:spPr/>
    </dgm:pt>
    <dgm:pt modelId="{3795EB73-545B-472E-A983-431516C33064}" type="pres">
      <dgm:prSet presAssocID="{AAE76B07-374C-4643-A483-1F6C13390BF1}" presName="descendantText" presStyleLbl="alignNode1" presStyleIdx="3" presStyleCnt="4">
        <dgm:presLayoutVars>
          <dgm:bulletEnabled/>
        </dgm:presLayoutVars>
      </dgm:prSet>
      <dgm:spPr/>
    </dgm:pt>
  </dgm:ptLst>
  <dgm:cxnLst>
    <dgm:cxn modelId="{1FA6E505-5D3B-425B-9C34-C1179AE40F66}" srcId="{AAE76B07-374C-4643-A483-1F6C13390BF1}" destId="{89D292F8-7306-4D1C-98B3-C369F8E1DED0}" srcOrd="0" destOrd="0" parTransId="{D70219AA-9AAE-4BA1-A2E6-86B632E75686}" sibTransId="{565BFCB6-2066-4D40-B734-3FBC3A1DADA3}"/>
    <dgm:cxn modelId="{702D1219-CC1F-4778-B3D1-0F3A32577920}" type="presOf" srcId="{1AD874D4-3D8C-41F7-9131-4A0A34C541F0}" destId="{2ECC69AD-8B35-46DE-BD4A-963BC91D71B8}" srcOrd="0" destOrd="0" presId="urn:microsoft.com/office/officeart/2016/7/layout/VerticalHollowActionList"/>
    <dgm:cxn modelId="{662B7C46-A5E7-4238-8CFE-90FE3A42384B}" type="presOf" srcId="{AAE76B07-374C-4643-A483-1F6C13390BF1}" destId="{98B1E41E-93E3-4C2B-903E-E1087223FCEA}" srcOrd="0" destOrd="0" presId="urn:microsoft.com/office/officeart/2016/7/layout/VerticalHollowActionList"/>
    <dgm:cxn modelId="{75F62F67-DE68-486A-9299-D2C6E6CFFE03}" srcId="{1AD874D4-3D8C-41F7-9131-4A0A34C541F0}" destId="{F2EE41DC-1CF5-40B3-BB18-8A4C984B85B9}" srcOrd="0" destOrd="0" parTransId="{D8FF3126-3714-46BF-82E2-E47AC7C065DB}" sibTransId="{B5A5EC15-133B-443F-993C-2CAA55CC93AB}"/>
    <dgm:cxn modelId="{3434CB6A-EE11-4C7C-A714-8C585DD1B917}" type="presOf" srcId="{7B35516D-1794-40D8-B409-CBF0EA43F0BD}" destId="{1B2E230B-A61A-4E62-9069-02DC48823E3F}" srcOrd="0" destOrd="0" presId="urn:microsoft.com/office/officeart/2016/7/layout/VerticalHollowActionList"/>
    <dgm:cxn modelId="{CB06F84A-4AE5-4E05-9481-03493CF4CDA4}" srcId="{8045CF6D-B65F-44B0-8203-28B3B5003647}" destId="{982AD2DE-FE3C-4E56-9021-AB7F2214C75B}" srcOrd="0" destOrd="0" parTransId="{84803FC5-9CFA-43C1-8DC4-ACD48441802B}" sibTransId="{36834A60-1E0E-4732-A8AD-8B3315A55BF2}"/>
    <dgm:cxn modelId="{ED848B74-2D49-466A-A9D5-F8B054A5EE57}" type="presOf" srcId="{F2EE41DC-1CF5-40B3-BB18-8A4C984B85B9}" destId="{25389195-7239-4EC6-B518-BC74A2092FD8}" srcOrd="0" destOrd="0" presId="urn:microsoft.com/office/officeart/2016/7/layout/VerticalHollowActionList"/>
    <dgm:cxn modelId="{2E4BC477-C549-4288-9CA9-79A2A0E118DA}" type="presOf" srcId="{05CF177F-E509-462A-B053-D71537377BBB}" destId="{3F6BA775-E757-4E80-A9EE-F8FCC70D6883}" srcOrd="0" destOrd="0" presId="urn:microsoft.com/office/officeart/2016/7/layout/VerticalHollowActionList"/>
    <dgm:cxn modelId="{CE0E1783-7E0C-4DC5-A9CA-A11D00E148DF}" srcId="{7B35516D-1794-40D8-B409-CBF0EA43F0BD}" destId="{AAE76B07-374C-4643-A483-1F6C13390BF1}" srcOrd="3" destOrd="0" parTransId="{59A95C51-4673-4F3F-89B3-49DC048039BC}" sibTransId="{7205F9C2-5071-428F-AE61-F56523BC36C7}"/>
    <dgm:cxn modelId="{7EBC138C-648F-4B34-8041-EDC86B95DCBF}" srcId="{7B35516D-1794-40D8-B409-CBF0EA43F0BD}" destId="{8045CF6D-B65F-44B0-8203-28B3B5003647}" srcOrd="0" destOrd="0" parTransId="{920A62B9-7BB8-4036-A755-75621C463447}" sibTransId="{CB8E6869-DD6B-4522-ACED-6A0A2B374EF5}"/>
    <dgm:cxn modelId="{F04D419A-5442-4D67-B635-739E4F4ECCC2}" type="presOf" srcId="{9C7F7745-3128-4D43-91AC-8837CC0FBF05}" destId="{6B4775F3-AB11-4AF1-9C66-8057EE52ADB2}" srcOrd="0" destOrd="0" presId="urn:microsoft.com/office/officeart/2016/7/layout/VerticalHollowActionList"/>
    <dgm:cxn modelId="{FF325DA4-974C-42A7-B102-7AAF95A3F0E5}" type="presOf" srcId="{89D292F8-7306-4D1C-98B3-C369F8E1DED0}" destId="{3795EB73-545B-472E-A983-431516C33064}" srcOrd="0" destOrd="0" presId="urn:microsoft.com/office/officeart/2016/7/layout/VerticalHollowActionList"/>
    <dgm:cxn modelId="{2A6F6BAB-6378-4DBD-BD56-F3C642C22FE8}" srcId="{7B35516D-1794-40D8-B409-CBF0EA43F0BD}" destId="{9C7F7745-3128-4D43-91AC-8837CC0FBF05}" srcOrd="1" destOrd="0" parTransId="{9B871048-EE29-4F90-9D5A-DFD5A6A3E074}" sibTransId="{4D0907BC-F3DB-4494-BC31-C8878AF1A3FB}"/>
    <dgm:cxn modelId="{B89151BF-145E-49E9-A39E-5E8983A5E0A8}" srcId="{9C7F7745-3128-4D43-91AC-8837CC0FBF05}" destId="{05CF177F-E509-462A-B053-D71537377BBB}" srcOrd="0" destOrd="0" parTransId="{FD807217-1081-4AF7-A171-995305A1592D}" sibTransId="{7EFADD6F-3B78-4DAD-AB6A-862C63587648}"/>
    <dgm:cxn modelId="{00A1ACC4-47CF-49FC-A459-CB089D6B312D}" srcId="{7B35516D-1794-40D8-B409-CBF0EA43F0BD}" destId="{1AD874D4-3D8C-41F7-9131-4A0A34C541F0}" srcOrd="2" destOrd="0" parTransId="{DB6AA1C6-C802-43D5-AED4-60D681A34E56}" sibTransId="{C01F4593-BE20-4749-A728-8675CC61BD87}"/>
    <dgm:cxn modelId="{72460BC7-D609-434A-B617-ACAFDB104C04}" type="presOf" srcId="{8045CF6D-B65F-44B0-8203-28B3B5003647}" destId="{EA8F286E-F94B-4FA5-8A92-9454BAE06FA1}" srcOrd="0" destOrd="0" presId="urn:microsoft.com/office/officeart/2016/7/layout/VerticalHollowActionList"/>
    <dgm:cxn modelId="{FCC887FC-49F6-4FFE-A0CB-6AC7D3CA20D0}" type="presOf" srcId="{982AD2DE-FE3C-4E56-9021-AB7F2214C75B}" destId="{08123331-F3C6-4427-BD99-1C812B1FF4B6}" srcOrd="0" destOrd="0" presId="urn:microsoft.com/office/officeart/2016/7/layout/VerticalHollowActionList"/>
    <dgm:cxn modelId="{54B225C2-7F0C-4A9D-8828-BF5E2CCEE316}" type="presParOf" srcId="{1B2E230B-A61A-4E62-9069-02DC48823E3F}" destId="{FE7F6477-6305-4F95-8651-F1F9AC7D6AB9}" srcOrd="0" destOrd="0" presId="urn:microsoft.com/office/officeart/2016/7/layout/VerticalHollowActionList"/>
    <dgm:cxn modelId="{C332D8B7-AA79-4ED5-82F7-4331E0D937DA}" type="presParOf" srcId="{FE7F6477-6305-4F95-8651-F1F9AC7D6AB9}" destId="{EA8F286E-F94B-4FA5-8A92-9454BAE06FA1}" srcOrd="0" destOrd="0" presId="urn:microsoft.com/office/officeart/2016/7/layout/VerticalHollowActionList"/>
    <dgm:cxn modelId="{1CC6D895-6B84-474A-98C1-70E350E1CC08}" type="presParOf" srcId="{FE7F6477-6305-4F95-8651-F1F9AC7D6AB9}" destId="{08123331-F3C6-4427-BD99-1C812B1FF4B6}" srcOrd="1" destOrd="0" presId="urn:microsoft.com/office/officeart/2016/7/layout/VerticalHollowActionList"/>
    <dgm:cxn modelId="{5C7054F4-0F70-464C-833D-6DBB97DE4F6D}" type="presParOf" srcId="{1B2E230B-A61A-4E62-9069-02DC48823E3F}" destId="{1E6CDE3D-A651-42E7-9425-F2714C661F88}" srcOrd="1" destOrd="0" presId="urn:microsoft.com/office/officeart/2016/7/layout/VerticalHollowActionList"/>
    <dgm:cxn modelId="{FF724537-7D0D-4A6A-906D-9FB24BF4FD61}" type="presParOf" srcId="{1B2E230B-A61A-4E62-9069-02DC48823E3F}" destId="{5C01DFF1-6512-45F7-A0E1-990B1B8A24BE}" srcOrd="2" destOrd="0" presId="urn:microsoft.com/office/officeart/2016/7/layout/VerticalHollowActionList"/>
    <dgm:cxn modelId="{CAB875CE-14D1-43A2-A869-DC932876941E}" type="presParOf" srcId="{5C01DFF1-6512-45F7-A0E1-990B1B8A24BE}" destId="{6B4775F3-AB11-4AF1-9C66-8057EE52ADB2}" srcOrd="0" destOrd="0" presId="urn:microsoft.com/office/officeart/2016/7/layout/VerticalHollowActionList"/>
    <dgm:cxn modelId="{F5911177-A3FD-4906-895D-B5200BA12A82}" type="presParOf" srcId="{5C01DFF1-6512-45F7-A0E1-990B1B8A24BE}" destId="{3F6BA775-E757-4E80-A9EE-F8FCC70D6883}" srcOrd="1" destOrd="0" presId="urn:microsoft.com/office/officeart/2016/7/layout/VerticalHollowActionList"/>
    <dgm:cxn modelId="{B6BCF772-89D8-4D1B-BFDF-85753F2BD945}" type="presParOf" srcId="{1B2E230B-A61A-4E62-9069-02DC48823E3F}" destId="{9E51B6F5-F059-4445-8884-AFD9079C8D39}" srcOrd="3" destOrd="0" presId="urn:microsoft.com/office/officeart/2016/7/layout/VerticalHollowActionList"/>
    <dgm:cxn modelId="{4085EDCF-3801-411E-A0A0-E8B2D2271AC2}" type="presParOf" srcId="{1B2E230B-A61A-4E62-9069-02DC48823E3F}" destId="{F364C685-9781-4C0E-91AF-D8C7A9357FCF}" srcOrd="4" destOrd="0" presId="urn:microsoft.com/office/officeart/2016/7/layout/VerticalHollowActionList"/>
    <dgm:cxn modelId="{B7B15610-C62C-4B81-A110-46A76647DB1A}" type="presParOf" srcId="{F364C685-9781-4C0E-91AF-D8C7A9357FCF}" destId="{2ECC69AD-8B35-46DE-BD4A-963BC91D71B8}" srcOrd="0" destOrd="0" presId="urn:microsoft.com/office/officeart/2016/7/layout/VerticalHollowActionList"/>
    <dgm:cxn modelId="{24A4C7D5-CB51-4A6E-934A-48C3756A4781}" type="presParOf" srcId="{F364C685-9781-4C0E-91AF-D8C7A9357FCF}" destId="{25389195-7239-4EC6-B518-BC74A2092FD8}" srcOrd="1" destOrd="0" presId="urn:microsoft.com/office/officeart/2016/7/layout/VerticalHollowActionList"/>
    <dgm:cxn modelId="{829B36C7-7F52-4511-8A93-9DED38AF8EDA}" type="presParOf" srcId="{1B2E230B-A61A-4E62-9069-02DC48823E3F}" destId="{CA77A00D-D3F5-4CF4-8745-08BE00507F34}" srcOrd="5" destOrd="0" presId="urn:microsoft.com/office/officeart/2016/7/layout/VerticalHollowActionList"/>
    <dgm:cxn modelId="{F8169180-3FA4-4DC2-BB97-CA15AD49419E}" type="presParOf" srcId="{1B2E230B-A61A-4E62-9069-02DC48823E3F}" destId="{DEF5EE34-7A9F-4452-82D5-C54BBD0FE2CE}" srcOrd="6" destOrd="0" presId="urn:microsoft.com/office/officeart/2016/7/layout/VerticalHollowActionList"/>
    <dgm:cxn modelId="{9F9F94A4-AE58-44F8-A8B3-F2A920C11ED6}" type="presParOf" srcId="{DEF5EE34-7A9F-4452-82D5-C54BBD0FE2CE}" destId="{98B1E41E-93E3-4C2B-903E-E1087223FCEA}" srcOrd="0" destOrd="0" presId="urn:microsoft.com/office/officeart/2016/7/layout/VerticalHollowActionList"/>
    <dgm:cxn modelId="{BD81AE65-2E3A-49BA-B640-0737037263D2}" type="presParOf" srcId="{DEF5EE34-7A9F-4452-82D5-C54BBD0FE2CE}" destId="{3795EB73-545B-472E-A983-431516C33064}" srcOrd="1" destOrd="0" presId="urn:microsoft.com/office/officeart/2016/7/layout/VerticalHollow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9108257-EDB7-4BD7-A18C-DC8E4E1520CA}"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5599A8BC-8F67-490F-B967-5E4DFDDF541E}">
      <dgm:prSet/>
      <dgm:spPr/>
      <dgm:t>
        <a:bodyPr/>
        <a:lstStyle/>
        <a:p>
          <a:r>
            <a:rPr lang="en-US"/>
            <a:t>Cancellation policy</a:t>
          </a:r>
        </a:p>
      </dgm:t>
    </dgm:pt>
    <dgm:pt modelId="{F3379FE6-D349-4276-8C35-E0291212C43E}" type="parTrans" cxnId="{284A6667-C6C4-4D49-9198-A4A72A2AA0AC}">
      <dgm:prSet/>
      <dgm:spPr/>
      <dgm:t>
        <a:bodyPr/>
        <a:lstStyle/>
        <a:p>
          <a:endParaRPr lang="en-US"/>
        </a:p>
      </dgm:t>
    </dgm:pt>
    <dgm:pt modelId="{EDD0758B-69C9-48A9-91CA-D2933FDCA563}" type="sibTrans" cxnId="{284A6667-C6C4-4D49-9198-A4A72A2AA0AC}">
      <dgm:prSet/>
      <dgm:spPr/>
      <dgm:t>
        <a:bodyPr/>
        <a:lstStyle/>
        <a:p>
          <a:endParaRPr lang="en-US"/>
        </a:p>
      </dgm:t>
    </dgm:pt>
    <dgm:pt modelId="{FBCE84A5-8A54-48E5-BABB-E2EF731DBDC9}">
      <dgm:prSet/>
      <dgm:spPr/>
      <dgm:t>
        <a:bodyPr/>
        <a:lstStyle/>
        <a:p>
          <a:r>
            <a:rPr lang="en-US"/>
            <a:t>Purchase vs lease</a:t>
          </a:r>
        </a:p>
      </dgm:t>
    </dgm:pt>
    <dgm:pt modelId="{88EF0271-0777-4F04-97BA-EDDDEFA9D157}" type="parTrans" cxnId="{31CE256D-5FBA-4446-8D2D-040139F83BEC}">
      <dgm:prSet/>
      <dgm:spPr/>
      <dgm:t>
        <a:bodyPr/>
        <a:lstStyle/>
        <a:p>
          <a:endParaRPr lang="en-US"/>
        </a:p>
      </dgm:t>
    </dgm:pt>
    <dgm:pt modelId="{44EE71C1-3618-40D3-BB17-7366AB7EFA7E}" type="sibTrans" cxnId="{31CE256D-5FBA-4446-8D2D-040139F83BEC}">
      <dgm:prSet/>
      <dgm:spPr/>
      <dgm:t>
        <a:bodyPr/>
        <a:lstStyle/>
        <a:p>
          <a:endParaRPr lang="en-US"/>
        </a:p>
      </dgm:t>
    </dgm:pt>
    <dgm:pt modelId="{5CACF31C-5954-4A97-8EC6-0C71F70138ED}">
      <dgm:prSet/>
      <dgm:spPr/>
      <dgm:t>
        <a:bodyPr/>
        <a:lstStyle/>
        <a:p>
          <a:r>
            <a:rPr lang="en-US"/>
            <a:t>Licenses and certifications</a:t>
          </a:r>
        </a:p>
      </dgm:t>
    </dgm:pt>
    <dgm:pt modelId="{2A748D9B-64FD-42B6-AA82-55FC1CA55576}" type="parTrans" cxnId="{FA644849-2347-4FF0-A44D-DA6DFEF4D424}">
      <dgm:prSet/>
      <dgm:spPr/>
      <dgm:t>
        <a:bodyPr/>
        <a:lstStyle/>
        <a:p>
          <a:endParaRPr lang="en-US"/>
        </a:p>
      </dgm:t>
    </dgm:pt>
    <dgm:pt modelId="{EEB5B843-0A8A-455D-84DA-D386EAB291E7}" type="sibTrans" cxnId="{FA644849-2347-4FF0-A44D-DA6DFEF4D424}">
      <dgm:prSet/>
      <dgm:spPr/>
      <dgm:t>
        <a:bodyPr/>
        <a:lstStyle/>
        <a:p>
          <a:endParaRPr lang="en-US"/>
        </a:p>
      </dgm:t>
    </dgm:pt>
    <dgm:pt modelId="{8C82CE58-6E85-43D9-945C-3BE77C2D312B}" type="pres">
      <dgm:prSet presAssocID="{E9108257-EDB7-4BD7-A18C-DC8E4E1520CA}" presName="vert0" presStyleCnt="0">
        <dgm:presLayoutVars>
          <dgm:dir/>
          <dgm:animOne val="branch"/>
          <dgm:animLvl val="lvl"/>
        </dgm:presLayoutVars>
      </dgm:prSet>
      <dgm:spPr/>
    </dgm:pt>
    <dgm:pt modelId="{1FE4AD00-31FF-4DCD-A858-7E196FAFA7B3}" type="pres">
      <dgm:prSet presAssocID="{5599A8BC-8F67-490F-B967-5E4DFDDF541E}" presName="thickLine" presStyleLbl="alignNode1" presStyleIdx="0" presStyleCnt="3"/>
      <dgm:spPr/>
    </dgm:pt>
    <dgm:pt modelId="{806ABA67-3D12-4A8C-9656-8A8ADA87843A}" type="pres">
      <dgm:prSet presAssocID="{5599A8BC-8F67-490F-B967-5E4DFDDF541E}" presName="horz1" presStyleCnt="0"/>
      <dgm:spPr/>
    </dgm:pt>
    <dgm:pt modelId="{BBC549EF-A121-472D-BFD7-596BA30114DC}" type="pres">
      <dgm:prSet presAssocID="{5599A8BC-8F67-490F-B967-5E4DFDDF541E}" presName="tx1" presStyleLbl="revTx" presStyleIdx="0" presStyleCnt="3"/>
      <dgm:spPr/>
    </dgm:pt>
    <dgm:pt modelId="{1CD3A78D-ADC5-4E71-B31E-75C56DCA32AA}" type="pres">
      <dgm:prSet presAssocID="{5599A8BC-8F67-490F-B967-5E4DFDDF541E}" presName="vert1" presStyleCnt="0"/>
      <dgm:spPr/>
    </dgm:pt>
    <dgm:pt modelId="{15C73EC4-87D0-4944-8ED5-0E5725053E91}" type="pres">
      <dgm:prSet presAssocID="{FBCE84A5-8A54-48E5-BABB-E2EF731DBDC9}" presName="thickLine" presStyleLbl="alignNode1" presStyleIdx="1" presStyleCnt="3"/>
      <dgm:spPr/>
    </dgm:pt>
    <dgm:pt modelId="{E72F6236-47C2-4FDE-AAEC-3AD1532C086A}" type="pres">
      <dgm:prSet presAssocID="{FBCE84A5-8A54-48E5-BABB-E2EF731DBDC9}" presName="horz1" presStyleCnt="0"/>
      <dgm:spPr/>
    </dgm:pt>
    <dgm:pt modelId="{F2B4FE50-A4D3-4C25-AABE-767E60C5D202}" type="pres">
      <dgm:prSet presAssocID="{FBCE84A5-8A54-48E5-BABB-E2EF731DBDC9}" presName="tx1" presStyleLbl="revTx" presStyleIdx="1" presStyleCnt="3"/>
      <dgm:spPr/>
    </dgm:pt>
    <dgm:pt modelId="{FE229FDC-0FB8-438D-B000-D83E45D2F32D}" type="pres">
      <dgm:prSet presAssocID="{FBCE84A5-8A54-48E5-BABB-E2EF731DBDC9}" presName="vert1" presStyleCnt="0"/>
      <dgm:spPr/>
    </dgm:pt>
    <dgm:pt modelId="{FFD281E9-36FE-4DC0-9974-3A53E9CB40AF}" type="pres">
      <dgm:prSet presAssocID="{5CACF31C-5954-4A97-8EC6-0C71F70138ED}" presName="thickLine" presStyleLbl="alignNode1" presStyleIdx="2" presStyleCnt="3"/>
      <dgm:spPr/>
    </dgm:pt>
    <dgm:pt modelId="{2239DFFE-3B28-4248-B224-7002EA3CBEB4}" type="pres">
      <dgm:prSet presAssocID="{5CACF31C-5954-4A97-8EC6-0C71F70138ED}" presName="horz1" presStyleCnt="0"/>
      <dgm:spPr/>
    </dgm:pt>
    <dgm:pt modelId="{95785F07-E1A5-40A7-9BFA-D22A5FAF2F92}" type="pres">
      <dgm:prSet presAssocID="{5CACF31C-5954-4A97-8EC6-0C71F70138ED}" presName="tx1" presStyleLbl="revTx" presStyleIdx="2" presStyleCnt="3"/>
      <dgm:spPr/>
    </dgm:pt>
    <dgm:pt modelId="{4F22FC12-075E-425E-A635-188DE28B4F34}" type="pres">
      <dgm:prSet presAssocID="{5CACF31C-5954-4A97-8EC6-0C71F70138ED}" presName="vert1" presStyleCnt="0"/>
      <dgm:spPr/>
    </dgm:pt>
  </dgm:ptLst>
  <dgm:cxnLst>
    <dgm:cxn modelId="{284A6667-C6C4-4D49-9198-A4A72A2AA0AC}" srcId="{E9108257-EDB7-4BD7-A18C-DC8E4E1520CA}" destId="{5599A8BC-8F67-490F-B967-5E4DFDDF541E}" srcOrd="0" destOrd="0" parTransId="{F3379FE6-D349-4276-8C35-E0291212C43E}" sibTransId="{EDD0758B-69C9-48A9-91CA-D2933FDCA563}"/>
    <dgm:cxn modelId="{FA644849-2347-4FF0-A44D-DA6DFEF4D424}" srcId="{E9108257-EDB7-4BD7-A18C-DC8E4E1520CA}" destId="{5CACF31C-5954-4A97-8EC6-0C71F70138ED}" srcOrd="2" destOrd="0" parTransId="{2A748D9B-64FD-42B6-AA82-55FC1CA55576}" sibTransId="{EEB5B843-0A8A-455D-84DA-D386EAB291E7}"/>
    <dgm:cxn modelId="{31CE256D-5FBA-4446-8D2D-040139F83BEC}" srcId="{E9108257-EDB7-4BD7-A18C-DC8E4E1520CA}" destId="{FBCE84A5-8A54-48E5-BABB-E2EF731DBDC9}" srcOrd="1" destOrd="0" parTransId="{88EF0271-0777-4F04-97BA-EDDDEFA9D157}" sibTransId="{44EE71C1-3618-40D3-BB17-7366AB7EFA7E}"/>
    <dgm:cxn modelId="{8BD80950-E27B-4C7D-B8BA-FF1A92C17131}" type="presOf" srcId="{FBCE84A5-8A54-48E5-BABB-E2EF731DBDC9}" destId="{F2B4FE50-A4D3-4C25-AABE-767E60C5D202}" srcOrd="0" destOrd="0" presId="urn:microsoft.com/office/officeart/2008/layout/LinedList"/>
    <dgm:cxn modelId="{558524A6-BC9D-4EEC-AEA3-2E2B48933A2B}" type="presOf" srcId="{5599A8BC-8F67-490F-B967-5E4DFDDF541E}" destId="{BBC549EF-A121-472D-BFD7-596BA30114DC}" srcOrd="0" destOrd="0" presId="urn:microsoft.com/office/officeart/2008/layout/LinedList"/>
    <dgm:cxn modelId="{87B768D0-3289-4EF9-9CA5-EBB1D7AD867D}" type="presOf" srcId="{5CACF31C-5954-4A97-8EC6-0C71F70138ED}" destId="{95785F07-E1A5-40A7-9BFA-D22A5FAF2F92}" srcOrd="0" destOrd="0" presId="urn:microsoft.com/office/officeart/2008/layout/LinedList"/>
    <dgm:cxn modelId="{DE559AEA-DC84-41D5-8DFB-251B63C9877C}" type="presOf" srcId="{E9108257-EDB7-4BD7-A18C-DC8E4E1520CA}" destId="{8C82CE58-6E85-43D9-945C-3BE77C2D312B}" srcOrd="0" destOrd="0" presId="urn:microsoft.com/office/officeart/2008/layout/LinedList"/>
    <dgm:cxn modelId="{B0619CA0-BDC0-4C3C-8CD7-2138022D8199}" type="presParOf" srcId="{8C82CE58-6E85-43D9-945C-3BE77C2D312B}" destId="{1FE4AD00-31FF-4DCD-A858-7E196FAFA7B3}" srcOrd="0" destOrd="0" presId="urn:microsoft.com/office/officeart/2008/layout/LinedList"/>
    <dgm:cxn modelId="{13942ABB-AD4D-4BCD-97BF-39E580FC5762}" type="presParOf" srcId="{8C82CE58-6E85-43D9-945C-3BE77C2D312B}" destId="{806ABA67-3D12-4A8C-9656-8A8ADA87843A}" srcOrd="1" destOrd="0" presId="urn:microsoft.com/office/officeart/2008/layout/LinedList"/>
    <dgm:cxn modelId="{20B24D95-EFCC-4126-A758-E2312E42D768}" type="presParOf" srcId="{806ABA67-3D12-4A8C-9656-8A8ADA87843A}" destId="{BBC549EF-A121-472D-BFD7-596BA30114DC}" srcOrd="0" destOrd="0" presId="urn:microsoft.com/office/officeart/2008/layout/LinedList"/>
    <dgm:cxn modelId="{60C4C71E-3305-49EC-8EC3-93432EE24DD3}" type="presParOf" srcId="{806ABA67-3D12-4A8C-9656-8A8ADA87843A}" destId="{1CD3A78D-ADC5-4E71-B31E-75C56DCA32AA}" srcOrd="1" destOrd="0" presId="urn:microsoft.com/office/officeart/2008/layout/LinedList"/>
    <dgm:cxn modelId="{0C49BD46-6FE7-4CE6-B821-AE847443F493}" type="presParOf" srcId="{8C82CE58-6E85-43D9-945C-3BE77C2D312B}" destId="{15C73EC4-87D0-4944-8ED5-0E5725053E91}" srcOrd="2" destOrd="0" presId="urn:microsoft.com/office/officeart/2008/layout/LinedList"/>
    <dgm:cxn modelId="{F1562A95-5D02-4406-898A-A1E07ED2F2C3}" type="presParOf" srcId="{8C82CE58-6E85-43D9-945C-3BE77C2D312B}" destId="{E72F6236-47C2-4FDE-AAEC-3AD1532C086A}" srcOrd="3" destOrd="0" presId="urn:microsoft.com/office/officeart/2008/layout/LinedList"/>
    <dgm:cxn modelId="{0BD5DBB7-74BF-48C7-8CD6-0AE426097112}" type="presParOf" srcId="{E72F6236-47C2-4FDE-AAEC-3AD1532C086A}" destId="{F2B4FE50-A4D3-4C25-AABE-767E60C5D202}" srcOrd="0" destOrd="0" presId="urn:microsoft.com/office/officeart/2008/layout/LinedList"/>
    <dgm:cxn modelId="{8CC1B33F-9EE8-4269-B854-D121D07F5D95}" type="presParOf" srcId="{E72F6236-47C2-4FDE-AAEC-3AD1532C086A}" destId="{FE229FDC-0FB8-438D-B000-D83E45D2F32D}" srcOrd="1" destOrd="0" presId="urn:microsoft.com/office/officeart/2008/layout/LinedList"/>
    <dgm:cxn modelId="{AE5233D3-8A00-4298-AFB5-9C6681F3CFCE}" type="presParOf" srcId="{8C82CE58-6E85-43D9-945C-3BE77C2D312B}" destId="{FFD281E9-36FE-4DC0-9974-3A53E9CB40AF}" srcOrd="4" destOrd="0" presId="urn:microsoft.com/office/officeart/2008/layout/LinedList"/>
    <dgm:cxn modelId="{287B82F7-8D3F-487F-A26A-C29B2D0FA312}" type="presParOf" srcId="{8C82CE58-6E85-43D9-945C-3BE77C2D312B}" destId="{2239DFFE-3B28-4248-B224-7002EA3CBEB4}" srcOrd="5" destOrd="0" presId="urn:microsoft.com/office/officeart/2008/layout/LinedList"/>
    <dgm:cxn modelId="{30A5A288-62C2-4278-AEFE-C08204498371}" type="presParOf" srcId="{2239DFFE-3B28-4248-B224-7002EA3CBEB4}" destId="{95785F07-E1A5-40A7-9BFA-D22A5FAF2F92}" srcOrd="0" destOrd="0" presId="urn:microsoft.com/office/officeart/2008/layout/LinedList"/>
    <dgm:cxn modelId="{537B01A7-5BA6-48FD-B54A-8A44D7BA4D7E}" type="presParOf" srcId="{2239DFFE-3B28-4248-B224-7002EA3CBEB4}" destId="{4F22FC12-075E-425E-A635-188DE28B4F34}"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FB7E006-4E16-4FE3-91A1-CA376B6B39F0}" type="doc">
      <dgm:prSet loTypeId="urn:microsoft.com/office/officeart/2005/8/layout/vList2" loCatId="list" qsTypeId="urn:microsoft.com/office/officeart/2005/8/quickstyle/simple5" qsCatId="simple" csTypeId="urn:microsoft.com/office/officeart/2005/8/colors/accent2_2" csCatId="accent2" phldr="1"/>
      <dgm:spPr/>
      <dgm:t>
        <a:bodyPr/>
        <a:lstStyle/>
        <a:p>
          <a:endParaRPr lang="en-US"/>
        </a:p>
      </dgm:t>
    </dgm:pt>
    <dgm:pt modelId="{48427DBE-F32F-4856-8719-FA109B023996}">
      <dgm:prSet/>
      <dgm:spPr/>
      <dgm:t>
        <a:bodyPr/>
        <a:lstStyle/>
        <a:p>
          <a:r>
            <a:rPr lang="en-US"/>
            <a:t>Visit FARA’s website at www.faraonline.org to obtain a copy of our “Guide to Purchasing a Burglar Alarm”</a:t>
          </a:r>
        </a:p>
      </dgm:t>
    </dgm:pt>
    <dgm:pt modelId="{E0F71564-111C-4F78-B5A6-27AF8635606D}" type="parTrans" cxnId="{68237A4F-CA40-49E5-A690-A128E2057119}">
      <dgm:prSet/>
      <dgm:spPr/>
      <dgm:t>
        <a:bodyPr/>
        <a:lstStyle/>
        <a:p>
          <a:endParaRPr lang="en-US"/>
        </a:p>
      </dgm:t>
    </dgm:pt>
    <dgm:pt modelId="{7D3B7A70-DAC2-4540-A5D7-F58FBDB41C04}" type="sibTrans" cxnId="{68237A4F-CA40-49E5-A690-A128E2057119}">
      <dgm:prSet/>
      <dgm:spPr/>
      <dgm:t>
        <a:bodyPr/>
        <a:lstStyle/>
        <a:p>
          <a:endParaRPr lang="en-US"/>
        </a:p>
      </dgm:t>
    </dgm:pt>
    <dgm:pt modelId="{F6E05E90-8D1E-4825-AA78-C93A94F324E9}">
      <dgm:prSet/>
      <dgm:spPr/>
      <dgm:t>
        <a:bodyPr/>
        <a:lstStyle/>
        <a:p>
          <a:r>
            <a:rPr lang="en-US" dirty="0"/>
            <a:t>FARA also has a great deal of useful information on false alarm prevention for alarm users</a:t>
          </a:r>
        </a:p>
      </dgm:t>
    </dgm:pt>
    <dgm:pt modelId="{1951725D-6A17-4077-A834-49A84544C6FC}" type="parTrans" cxnId="{C74D1F89-AD6A-471B-9234-E79348B4E41F}">
      <dgm:prSet/>
      <dgm:spPr/>
      <dgm:t>
        <a:bodyPr/>
        <a:lstStyle/>
        <a:p>
          <a:endParaRPr lang="en-US"/>
        </a:p>
      </dgm:t>
    </dgm:pt>
    <dgm:pt modelId="{1BC8AB80-913A-481A-AD81-C7106AF7307E}" type="sibTrans" cxnId="{C74D1F89-AD6A-471B-9234-E79348B4E41F}">
      <dgm:prSet/>
      <dgm:spPr/>
      <dgm:t>
        <a:bodyPr/>
        <a:lstStyle/>
        <a:p>
          <a:endParaRPr lang="en-US"/>
        </a:p>
      </dgm:t>
    </dgm:pt>
    <dgm:pt modelId="{6681A22C-B4C2-4FD5-A474-5554252142B9}">
      <dgm:prSet/>
      <dgm:spPr/>
      <dgm:t>
        <a:bodyPr/>
        <a:lstStyle/>
        <a:p>
          <a:r>
            <a:rPr lang="en-US"/>
            <a:t>Be sure to check it all out!</a:t>
          </a:r>
        </a:p>
      </dgm:t>
    </dgm:pt>
    <dgm:pt modelId="{FF9C11AD-C824-4459-B50F-F972349B08B0}" type="parTrans" cxnId="{F5EF2C2F-1FF4-41DD-8AD6-B3AA412D20F2}">
      <dgm:prSet/>
      <dgm:spPr/>
      <dgm:t>
        <a:bodyPr/>
        <a:lstStyle/>
        <a:p>
          <a:endParaRPr lang="en-US"/>
        </a:p>
      </dgm:t>
    </dgm:pt>
    <dgm:pt modelId="{BB556EFD-46BB-4D23-90ED-374B4B552E2E}" type="sibTrans" cxnId="{F5EF2C2F-1FF4-41DD-8AD6-B3AA412D20F2}">
      <dgm:prSet/>
      <dgm:spPr/>
      <dgm:t>
        <a:bodyPr/>
        <a:lstStyle/>
        <a:p>
          <a:endParaRPr lang="en-US"/>
        </a:p>
      </dgm:t>
    </dgm:pt>
    <dgm:pt modelId="{948DB425-5FC7-42B1-8F4F-2D84F17CDC46}" type="pres">
      <dgm:prSet presAssocID="{DFB7E006-4E16-4FE3-91A1-CA376B6B39F0}" presName="linear" presStyleCnt="0">
        <dgm:presLayoutVars>
          <dgm:animLvl val="lvl"/>
          <dgm:resizeHandles val="exact"/>
        </dgm:presLayoutVars>
      </dgm:prSet>
      <dgm:spPr/>
    </dgm:pt>
    <dgm:pt modelId="{A9F1807E-6B73-46A3-A7BA-FC5B46DA3BD4}" type="pres">
      <dgm:prSet presAssocID="{48427DBE-F32F-4856-8719-FA109B023996}" presName="parentText" presStyleLbl="node1" presStyleIdx="0" presStyleCnt="3">
        <dgm:presLayoutVars>
          <dgm:chMax val="0"/>
          <dgm:bulletEnabled val="1"/>
        </dgm:presLayoutVars>
      </dgm:prSet>
      <dgm:spPr/>
    </dgm:pt>
    <dgm:pt modelId="{BD254372-B59F-41A9-A8C9-96EFB1D33316}" type="pres">
      <dgm:prSet presAssocID="{7D3B7A70-DAC2-4540-A5D7-F58FBDB41C04}" presName="spacer" presStyleCnt="0"/>
      <dgm:spPr/>
    </dgm:pt>
    <dgm:pt modelId="{EE7C296B-24B7-47AD-8C5C-021561A05674}" type="pres">
      <dgm:prSet presAssocID="{F6E05E90-8D1E-4825-AA78-C93A94F324E9}" presName="parentText" presStyleLbl="node1" presStyleIdx="1" presStyleCnt="3">
        <dgm:presLayoutVars>
          <dgm:chMax val="0"/>
          <dgm:bulletEnabled val="1"/>
        </dgm:presLayoutVars>
      </dgm:prSet>
      <dgm:spPr/>
    </dgm:pt>
    <dgm:pt modelId="{97CC780C-E0DE-422B-AA51-2CD0A6AC0082}" type="pres">
      <dgm:prSet presAssocID="{1BC8AB80-913A-481A-AD81-C7106AF7307E}" presName="spacer" presStyleCnt="0"/>
      <dgm:spPr/>
    </dgm:pt>
    <dgm:pt modelId="{E65328D0-6CA9-461B-AF2C-4CEC0E317479}" type="pres">
      <dgm:prSet presAssocID="{6681A22C-B4C2-4FD5-A474-5554252142B9}" presName="parentText" presStyleLbl="node1" presStyleIdx="2" presStyleCnt="3">
        <dgm:presLayoutVars>
          <dgm:chMax val="0"/>
          <dgm:bulletEnabled val="1"/>
        </dgm:presLayoutVars>
      </dgm:prSet>
      <dgm:spPr/>
    </dgm:pt>
  </dgm:ptLst>
  <dgm:cxnLst>
    <dgm:cxn modelId="{D7AFBF1E-242A-40F2-8B7F-01AEFD23865D}" type="presOf" srcId="{DFB7E006-4E16-4FE3-91A1-CA376B6B39F0}" destId="{948DB425-5FC7-42B1-8F4F-2D84F17CDC46}" srcOrd="0" destOrd="0" presId="urn:microsoft.com/office/officeart/2005/8/layout/vList2"/>
    <dgm:cxn modelId="{F5EF2C2F-1FF4-41DD-8AD6-B3AA412D20F2}" srcId="{DFB7E006-4E16-4FE3-91A1-CA376B6B39F0}" destId="{6681A22C-B4C2-4FD5-A474-5554252142B9}" srcOrd="2" destOrd="0" parTransId="{FF9C11AD-C824-4459-B50F-F972349B08B0}" sibTransId="{BB556EFD-46BB-4D23-90ED-374B4B552E2E}"/>
    <dgm:cxn modelId="{188CE93D-A8DC-47B8-9F4E-0064BF87BB22}" type="presOf" srcId="{48427DBE-F32F-4856-8719-FA109B023996}" destId="{A9F1807E-6B73-46A3-A7BA-FC5B46DA3BD4}" srcOrd="0" destOrd="0" presId="urn:microsoft.com/office/officeart/2005/8/layout/vList2"/>
    <dgm:cxn modelId="{68237A4F-CA40-49E5-A690-A128E2057119}" srcId="{DFB7E006-4E16-4FE3-91A1-CA376B6B39F0}" destId="{48427DBE-F32F-4856-8719-FA109B023996}" srcOrd="0" destOrd="0" parTransId="{E0F71564-111C-4F78-B5A6-27AF8635606D}" sibTransId="{7D3B7A70-DAC2-4540-A5D7-F58FBDB41C04}"/>
    <dgm:cxn modelId="{C74D1F89-AD6A-471B-9234-E79348B4E41F}" srcId="{DFB7E006-4E16-4FE3-91A1-CA376B6B39F0}" destId="{F6E05E90-8D1E-4825-AA78-C93A94F324E9}" srcOrd="1" destOrd="0" parTransId="{1951725D-6A17-4077-A834-49A84544C6FC}" sibTransId="{1BC8AB80-913A-481A-AD81-C7106AF7307E}"/>
    <dgm:cxn modelId="{CBB8DEDE-8D81-4A75-9835-1FFBE4A9AEC7}" type="presOf" srcId="{6681A22C-B4C2-4FD5-A474-5554252142B9}" destId="{E65328D0-6CA9-461B-AF2C-4CEC0E317479}" srcOrd="0" destOrd="0" presId="urn:microsoft.com/office/officeart/2005/8/layout/vList2"/>
    <dgm:cxn modelId="{A21EF1FF-83B1-4D93-9240-C2D7C4679E3C}" type="presOf" srcId="{F6E05E90-8D1E-4825-AA78-C93A94F324E9}" destId="{EE7C296B-24B7-47AD-8C5C-021561A05674}" srcOrd="0" destOrd="0" presId="urn:microsoft.com/office/officeart/2005/8/layout/vList2"/>
    <dgm:cxn modelId="{943ADFA5-289B-41EF-9FD2-F7A67F2FE868}" type="presParOf" srcId="{948DB425-5FC7-42B1-8F4F-2D84F17CDC46}" destId="{A9F1807E-6B73-46A3-A7BA-FC5B46DA3BD4}" srcOrd="0" destOrd="0" presId="urn:microsoft.com/office/officeart/2005/8/layout/vList2"/>
    <dgm:cxn modelId="{E1D352B3-6C77-4390-8D85-D340B9B68AFE}" type="presParOf" srcId="{948DB425-5FC7-42B1-8F4F-2D84F17CDC46}" destId="{BD254372-B59F-41A9-A8C9-96EFB1D33316}" srcOrd="1" destOrd="0" presId="urn:microsoft.com/office/officeart/2005/8/layout/vList2"/>
    <dgm:cxn modelId="{CFC1E744-935B-45B4-A8C6-6926E7EA00D9}" type="presParOf" srcId="{948DB425-5FC7-42B1-8F4F-2D84F17CDC46}" destId="{EE7C296B-24B7-47AD-8C5C-021561A05674}" srcOrd="2" destOrd="0" presId="urn:microsoft.com/office/officeart/2005/8/layout/vList2"/>
    <dgm:cxn modelId="{8F66BF4F-0CF4-47F2-8AED-ED442FFDE674}" type="presParOf" srcId="{948DB425-5FC7-42B1-8F4F-2D84F17CDC46}" destId="{97CC780C-E0DE-422B-AA51-2CD0A6AC0082}" srcOrd="3" destOrd="0" presId="urn:microsoft.com/office/officeart/2005/8/layout/vList2"/>
    <dgm:cxn modelId="{85E30EBE-0355-4D39-8870-515757098D65}" type="presParOf" srcId="{948DB425-5FC7-42B1-8F4F-2D84F17CDC46}" destId="{E65328D0-6CA9-461B-AF2C-4CEC0E317479}" srcOrd="4"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9E31D5-4074-42E8-A9A8-74440A76B06C}">
      <dsp:nvSpPr>
        <dsp:cNvPr id="0" name=""/>
        <dsp:cNvSpPr/>
      </dsp:nvSpPr>
      <dsp:spPr>
        <a:xfrm>
          <a:off x="0" y="31329"/>
          <a:ext cx="5181600" cy="208961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a:t>Thinking about purchasing an alarm system?</a:t>
          </a:r>
        </a:p>
      </dsp:txBody>
      <dsp:txXfrm>
        <a:off x="102007" y="133336"/>
        <a:ext cx="4977586" cy="1885605"/>
      </dsp:txXfrm>
    </dsp:sp>
    <dsp:sp modelId="{20FF46B0-884E-41FE-BF08-C6032ED2CB64}">
      <dsp:nvSpPr>
        <dsp:cNvPr id="0" name=""/>
        <dsp:cNvSpPr/>
      </dsp:nvSpPr>
      <dsp:spPr>
        <a:xfrm>
          <a:off x="0" y="2230389"/>
          <a:ext cx="5181600" cy="208961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a:t>Do your homework first!</a:t>
          </a:r>
        </a:p>
      </dsp:txBody>
      <dsp:txXfrm>
        <a:off x="102007" y="2332396"/>
        <a:ext cx="4977586" cy="18856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F163D1-949C-492E-9EE1-FAC56AEEA05A}">
      <dsp:nvSpPr>
        <dsp:cNvPr id="0" name=""/>
        <dsp:cNvSpPr/>
      </dsp:nvSpPr>
      <dsp:spPr>
        <a:xfrm>
          <a:off x="1139549" y="239648"/>
          <a:ext cx="776777" cy="77677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5A0C907-5BDA-401F-B8CF-437B8CE5DF1A}">
      <dsp:nvSpPr>
        <dsp:cNvPr id="0" name=""/>
        <dsp:cNvSpPr/>
      </dsp:nvSpPr>
      <dsp:spPr>
        <a:xfrm>
          <a:off x="664852" y="1420615"/>
          <a:ext cx="1726171" cy="15130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en-US" sz="2400" b="0" kern="1200" dirty="0"/>
            <a:t>Be Informed!</a:t>
          </a:r>
          <a:endParaRPr lang="en-US" sz="2400" kern="1200" dirty="0"/>
        </a:p>
      </dsp:txBody>
      <dsp:txXfrm>
        <a:off x="664852" y="1420615"/>
        <a:ext cx="1726171" cy="1513097"/>
      </dsp:txXfrm>
    </dsp:sp>
    <dsp:sp modelId="{2A2ABF6B-FA6E-4FF8-8BE4-F179BDA0B59B}">
      <dsp:nvSpPr>
        <dsp:cNvPr id="0" name=""/>
        <dsp:cNvSpPr/>
      </dsp:nvSpPr>
      <dsp:spPr>
        <a:xfrm>
          <a:off x="3167801" y="239648"/>
          <a:ext cx="776777" cy="77677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A594A1E-A566-43C7-B41A-4662D46699C9}">
      <dsp:nvSpPr>
        <dsp:cNvPr id="0" name=""/>
        <dsp:cNvSpPr/>
      </dsp:nvSpPr>
      <dsp:spPr>
        <a:xfrm>
          <a:off x="2693104" y="1420615"/>
          <a:ext cx="1726171" cy="15130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en-US" sz="2400" b="0" kern="1200"/>
            <a:t>Read the entire contract thoroughly!</a:t>
          </a:r>
          <a:endParaRPr lang="en-US" sz="2400" kern="1200"/>
        </a:p>
      </dsp:txBody>
      <dsp:txXfrm>
        <a:off x="2693104" y="1420615"/>
        <a:ext cx="1726171" cy="1513097"/>
      </dsp:txXfrm>
    </dsp:sp>
    <dsp:sp modelId="{8D914B49-70BB-4936-85F6-FF17AA42AB93}">
      <dsp:nvSpPr>
        <dsp:cNvPr id="0" name=""/>
        <dsp:cNvSpPr/>
      </dsp:nvSpPr>
      <dsp:spPr>
        <a:xfrm>
          <a:off x="5196053" y="239648"/>
          <a:ext cx="776777" cy="77677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A0FD13-7DC7-4D56-BD58-047B0F4A0B09}">
      <dsp:nvSpPr>
        <dsp:cNvPr id="0" name=""/>
        <dsp:cNvSpPr/>
      </dsp:nvSpPr>
      <dsp:spPr>
        <a:xfrm>
          <a:off x="4721356" y="1420615"/>
          <a:ext cx="1726171" cy="15130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en-US" sz="2400" b="0" kern="1200"/>
            <a:t>Understand your contract </a:t>
          </a:r>
          <a:r>
            <a:rPr lang="en-US" sz="2400" b="0" i="1" u="sng" kern="1200"/>
            <a:t>before</a:t>
          </a:r>
          <a:r>
            <a:rPr lang="en-US" sz="2400" b="0" kern="1200"/>
            <a:t> signing!</a:t>
          </a:r>
          <a:endParaRPr lang="en-US" sz="2400" kern="1200"/>
        </a:p>
      </dsp:txBody>
      <dsp:txXfrm>
        <a:off x="4721356" y="1420615"/>
        <a:ext cx="1726171" cy="1513097"/>
      </dsp:txXfrm>
    </dsp:sp>
    <dsp:sp modelId="{F885FBFC-1C18-48ED-9D22-F2F69F15CE21}">
      <dsp:nvSpPr>
        <dsp:cNvPr id="0" name=""/>
        <dsp:cNvSpPr/>
      </dsp:nvSpPr>
      <dsp:spPr>
        <a:xfrm>
          <a:off x="7650005" y="239648"/>
          <a:ext cx="776777" cy="77677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8CBD40-CD4E-4FC3-833C-B7B552AF8460}">
      <dsp:nvSpPr>
        <dsp:cNvPr id="0" name=""/>
        <dsp:cNvSpPr/>
      </dsp:nvSpPr>
      <dsp:spPr>
        <a:xfrm>
          <a:off x="6749608" y="1420615"/>
          <a:ext cx="2577571" cy="15130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en-US" sz="2400" b="0" kern="1200" dirty="0"/>
            <a:t>Get any promises or guarantees in writing </a:t>
          </a:r>
          <a:r>
            <a:rPr lang="en-US" sz="2400" b="0" i="1" u="sng" kern="1200" dirty="0"/>
            <a:t>before</a:t>
          </a:r>
          <a:r>
            <a:rPr lang="en-US" sz="2400" b="0" i="1" kern="1200" dirty="0"/>
            <a:t> </a:t>
          </a:r>
          <a:r>
            <a:rPr lang="en-US" sz="2400" b="0" kern="1200" dirty="0"/>
            <a:t>signing!</a:t>
          </a:r>
          <a:endParaRPr lang="en-US" sz="2400" kern="1200" dirty="0"/>
        </a:p>
      </dsp:txBody>
      <dsp:txXfrm>
        <a:off x="6749608" y="1420615"/>
        <a:ext cx="2577571" cy="151309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123331-F3C6-4427-BD99-1C812B1FF4B6}">
      <dsp:nvSpPr>
        <dsp:cNvPr id="0" name=""/>
        <dsp:cNvSpPr/>
      </dsp:nvSpPr>
      <dsp:spPr>
        <a:xfrm>
          <a:off x="1173479" y="2229"/>
          <a:ext cx="4693919" cy="115499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075" tIns="293369" rIns="91075" bIns="293369" numCol="1" spcCol="1270" anchor="ctr" anchorCtr="0">
          <a:noAutofit/>
        </a:bodyPr>
        <a:lstStyle/>
        <a:p>
          <a:pPr marL="0" lvl="0" indent="0" algn="l" defTabSz="1066800">
            <a:lnSpc>
              <a:spcPct val="90000"/>
            </a:lnSpc>
            <a:spcBef>
              <a:spcPct val="0"/>
            </a:spcBef>
            <a:spcAft>
              <a:spcPct val="35000"/>
            </a:spcAft>
            <a:buNone/>
          </a:pPr>
          <a:r>
            <a:rPr lang="en-US" sz="2400" kern="1200" dirty="0"/>
            <a:t>Choose two or three companies to compare</a:t>
          </a:r>
        </a:p>
      </dsp:txBody>
      <dsp:txXfrm>
        <a:off x="1173479" y="2229"/>
        <a:ext cx="4693919" cy="1154997"/>
      </dsp:txXfrm>
    </dsp:sp>
    <dsp:sp modelId="{EA8F286E-F94B-4FA5-8A92-9454BAE06FA1}">
      <dsp:nvSpPr>
        <dsp:cNvPr id="0" name=""/>
        <dsp:cNvSpPr/>
      </dsp:nvSpPr>
      <dsp:spPr>
        <a:xfrm>
          <a:off x="0" y="2229"/>
          <a:ext cx="1173479" cy="1154997"/>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2097" tIns="114088" rIns="62097" bIns="114088" numCol="1" spcCol="1270" anchor="ctr" anchorCtr="0">
          <a:noAutofit/>
        </a:bodyPr>
        <a:lstStyle/>
        <a:p>
          <a:pPr marL="0" lvl="0" indent="0" algn="ctr" defTabSz="977900">
            <a:lnSpc>
              <a:spcPct val="90000"/>
            </a:lnSpc>
            <a:spcBef>
              <a:spcPct val="0"/>
            </a:spcBef>
            <a:spcAft>
              <a:spcPct val="35000"/>
            </a:spcAft>
            <a:buNone/>
          </a:pPr>
          <a:r>
            <a:rPr lang="en-US" sz="2200" kern="1200"/>
            <a:t>Choose</a:t>
          </a:r>
        </a:p>
      </dsp:txBody>
      <dsp:txXfrm>
        <a:off x="0" y="2229"/>
        <a:ext cx="1173479" cy="1154997"/>
      </dsp:txXfrm>
    </dsp:sp>
    <dsp:sp modelId="{3F6BA775-E757-4E80-A9EE-F8FCC70D6883}">
      <dsp:nvSpPr>
        <dsp:cNvPr id="0" name=""/>
        <dsp:cNvSpPr/>
      </dsp:nvSpPr>
      <dsp:spPr>
        <a:xfrm>
          <a:off x="1173479" y="1226527"/>
          <a:ext cx="4693919" cy="115499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075" tIns="293369" rIns="91075" bIns="293369" numCol="1" spcCol="1270" anchor="ctr" anchorCtr="0">
          <a:noAutofit/>
        </a:bodyPr>
        <a:lstStyle/>
        <a:p>
          <a:pPr marL="0" lvl="0" indent="0" algn="l" defTabSz="1066800">
            <a:lnSpc>
              <a:spcPct val="90000"/>
            </a:lnSpc>
            <a:spcBef>
              <a:spcPct val="0"/>
            </a:spcBef>
            <a:spcAft>
              <a:spcPct val="35000"/>
            </a:spcAft>
            <a:buNone/>
          </a:pPr>
          <a:r>
            <a:rPr lang="en-US" sz="2400" kern="1200" dirty="0"/>
            <a:t>Shop for best prices and desired features</a:t>
          </a:r>
        </a:p>
      </dsp:txBody>
      <dsp:txXfrm>
        <a:off x="1173479" y="1226527"/>
        <a:ext cx="4693919" cy="1154997"/>
      </dsp:txXfrm>
    </dsp:sp>
    <dsp:sp modelId="{6B4775F3-AB11-4AF1-9C66-8057EE52ADB2}">
      <dsp:nvSpPr>
        <dsp:cNvPr id="0" name=""/>
        <dsp:cNvSpPr/>
      </dsp:nvSpPr>
      <dsp:spPr>
        <a:xfrm>
          <a:off x="0" y="1226527"/>
          <a:ext cx="1173479" cy="1154997"/>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2097" tIns="114088" rIns="62097" bIns="114088" numCol="1" spcCol="1270" anchor="ctr" anchorCtr="0">
          <a:noAutofit/>
        </a:bodyPr>
        <a:lstStyle/>
        <a:p>
          <a:pPr marL="0" lvl="0" indent="0" algn="ctr" defTabSz="977900">
            <a:lnSpc>
              <a:spcPct val="90000"/>
            </a:lnSpc>
            <a:spcBef>
              <a:spcPct val="0"/>
            </a:spcBef>
            <a:spcAft>
              <a:spcPct val="35000"/>
            </a:spcAft>
            <a:buNone/>
          </a:pPr>
          <a:r>
            <a:rPr lang="en-US" sz="2200" kern="1200"/>
            <a:t>Shop</a:t>
          </a:r>
        </a:p>
      </dsp:txBody>
      <dsp:txXfrm>
        <a:off x="0" y="1226527"/>
        <a:ext cx="1173479" cy="1154997"/>
      </dsp:txXfrm>
    </dsp:sp>
    <dsp:sp modelId="{25389195-7239-4EC6-B518-BC74A2092FD8}">
      <dsp:nvSpPr>
        <dsp:cNvPr id="0" name=""/>
        <dsp:cNvSpPr/>
      </dsp:nvSpPr>
      <dsp:spPr>
        <a:xfrm>
          <a:off x="1173479" y="2450824"/>
          <a:ext cx="4693919" cy="115499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075" tIns="293369" rIns="91075" bIns="293369" numCol="1" spcCol="1270" anchor="ctr" anchorCtr="0">
          <a:noAutofit/>
        </a:bodyPr>
        <a:lstStyle/>
        <a:p>
          <a:pPr marL="0" lvl="0" indent="0" algn="l" defTabSz="1066800">
            <a:lnSpc>
              <a:spcPct val="90000"/>
            </a:lnSpc>
            <a:spcBef>
              <a:spcPct val="0"/>
            </a:spcBef>
            <a:spcAft>
              <a:spcPct val="35000"/>
            </a:spcAft>
            <a:buNone/>
          </a:pPr>
          <a:r>
            <a:rPr lang="en-US" sz="2400" kern="1200" dirty="0"/>
            <a:t>Compare monitoring terms and conditions</a:t>
          </a:r>
        </a:p>
      </dsp:txBody>
      <dsp:txXfrm>
        <a:off x="1173479" y="2450824"/>
        <a:ext cx="4693919" cy="1154997"/>
      </dsp:txXfrm>
    </dsp:sp>
    <dsp:sp modelId="{2ECC69AD-8B35-46DE-BD4A-963BC91D71B8}">
      <dsp:nvSpPr>
        <dsp:cNvPr id="0" name=""/>
        <dsp:cNvSpPr/>
      </dsp:nvSpPr>
      <dsp:spPr>
        <a:xfrm>
          <a:off x="0" y="2450824"/>
          <a:ext cx="1173479" cy="1154997"/>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2097" tIns="114088" rIns="62097" bIns="114088" numCol="1" spcCol="1270" anchor="ctr" anchorCtr="0">
          <a:noAutofit/>
        </a:bodyPr>
        <a:lstStyle/>
        <a:p>
          <a:pPr marL="0" lvl="0" indent="0" algn="ctr" defTabSz="977900">
            <a:lnSpc>
              <a:spcPct val="90000"/>
            </a:lnSpc>
            <a:spcBef>
              <a:spcPct val="0"/>
            </a:spcBef>
            <a:spcAft>
              <a:spcPct val="35000"/>
            </a:spcAft>
            <a:buNone/>
          </a:pPr>
          <a:r>
            <a:rPr lang="en-US" sz="2200" kern="1200"/>
            <a:t>Compare</a:t>
          </a:r>
        </a:p>
      </dsp:txBody>
      <dsp:txXfrm>
        <a:off x="0" y="2450824"/>
        <a:ext cx="1173479" cy="1154997"/>
      </dsp:txXfrm>
    </dsp:sp>
    <dsp:sp modelId="{3795EB73-545B-472E-A983-431516C33064}">
      <dsp:nvSpPr>
        <dsp:cNvPr id="0" name=""/>
        <dsp:cNvSpPr/>
      </dsp:nvSpPr>
      <dsp:spPr>
        <a:xfrm>
          <a:off x="1173479" y="3675122"/>
          <a:ext cx="4693919" cy="115499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075" tIns="293369" rIns="91075" bIns="293369" numCol="1" spcCol="1270" anchor="ctr" anchorCtr="0">
          <a:noAutofit/>
        </a:bodyPr>
        <a:lstStyle/>
        <a:p>
          <a:pPr marL="0" lvl="0" indent="0" algn="l" defTabSz="1066800">
            <a:lnSpc>
              <a:spcPct val="90000"/>
            </a:lnSpc>
            <a:spcBef>
              <a:spcPct val="0"/>
            </a:spcBef>
            <a:spcAft>
              <a:spcPct val="35000"/>
            </a:spcAft>
            <a:buNone/>
          </a:pPr>
          <a:r>
            <a:rPr lang="en-US" sz="2400" kern="1200" dirty="0"/>
            <a:t>Ask companies about their false alarm prevention practices</a:t>
          </a:r>
        </a:p>
      </dsp:txBody>
      <dsp:txXfrm>
        <a:off x="1173479" y="3675122"/>
        <a:ext cx="4693919" cy="1154997"/>
      </dsp:txXfrm>
    </dsp:sp>
    <dsp:sp modelId="{98B1E41E-93E3-4C2B-903E-E1087223FCEA}">
      <dsp:nvSpPr>
        <dsp:cNvPr id="0" name=""/>
        <dsp:cNvSpPr/>
      </dsp:nvSpPr>
      <dsp:spPr>
        <a:xfrm>
          <a:off x="0" y="3675122"/>
          <a:ext cx="1173479" cy="1154997"/>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2097" tIns="114088" rIns="62097" bIns="114088" numCol="1" spcCol="1270" anchor="ctr" anchorCtr="0">
          <a:noAutofit/>
        </a:bodyPr>
        <a:lstStyle/>
        <a:p>
          <a:pPr marL="0" lvl="0" indent="0" algn="ctr" defTabSz="977900">
            <a:lnSpc>
              <a:spcPct val="90000"/>
            </a:lnSpc>
            <a:spcBef>
              <a:spcPct val="0"/>
            </a:spcBef>
            <a:spcAft>
              <a:spcPct val="35000"/>
            </a:spcAft>
            <a:buNone/>
          </a:pPr>
          <a:r>
            <a:rPr lang="en-US" sz="2200" kern="1200"/>
            <a:t>Ask</a:t>
          </a:r>
        </a:p>
      </dsp:txBody>
      <dsp:txXfrm>
        <a:off x="0" y="3675122"/>
        <a:ext cx="1173479" cy="115499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E4AD00-31FF-4DCD-A858-7E196FAFA7B3}">
      <dsp:nvSpPr>
        <dsp:cNvPr id="0" name=""/>
        <dsp:cNvSpPr/>
      </dsp:nvSpPr>
      <dsp:spPr>
        <a:xfrm>
          <a:off x="0" y="2209"/>
          <a:ext cx="4038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BC549EF-A121-472D-BFD7-596BA30114DC}">
      <dsp:nvSpPr>
        <dsp:cNvPr id="0" name=""/>
        <dsp:cNvSpPr/>
      </dsp:nvSpPr>
      <dsp:spPr>
        <a:xfrm>
          <a:off x="0" y="2209"/>
          <a:ext cx="4038600" cy="1507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0020" tIns="160020" rIns="160020" bIns="160020" numCol="1" spcCol="1270" anchor="t" anchorCtr="0">
          <a:noAutofit/>
        </a:bodyPr>
        <a:lstStyle/>
        <a:p>
          <a:pPr marL="0" lvl="0" indent="0" algn="l" defTabSz="1866900">
            <a:lnSpc>
              <a:spcPct val="90000"/>
            </a:lnSpc>
            <a:spcBef>
              <a:spcPct val="0"/>
            </a:spcBef>
            <a:spcAft>
              <a:spcPct val="35000"/>
            </a:spcAft>
            <a:buNone/>
          </a:pPr>
          <a:r>
            <a:rPr lang="en-US" sz="4200" kern="1200"/>
            <a:t>Cancellation policy</a:t>
          </a:r>
        </a:p>
      </dsp:txBody>
      <dsp:txXfrm>
        <a:off x="0" y="2209"/>
        <a:ext cx="4038600" cy="1507181"/>
      </dsp:txXfrm>
    </dsp:sp>
    <dsp:sp modelId="{15C73EC4-87D0-4944-8ED5-0E5725053E91}">
      <dsp:nvSpPr>
        <dsp:cNvPr id="0" name=""/>
        <dsp:cNvSpPr/>
      </dsp:nvSpPr>
      <dsp:spPr>
        <a:xfrm>
          <a:off x="0" y="1509390"/>
          <a:ext cx="4038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2B4FE50-A4D3-4C25-AABE-767E60C5D202}">
      <dsp:nvSpPr>
        <dsp:cNvPr id="0" name=""/>
        <dsp:cNvSpPr/>
      </dsp:nvSpPr>
      <dsp:spPr>
        <a:xfrm>
          <a:off x="0" y="1509390"/>
          <a:ext cx="4038600" cy="1507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0020" tIns="160020" rIns="160020" bIns="160020" numCol="1" spcCol="1270" anchor="t" anchorCtr="0">
          <a:noAutofit/>
        </a:bodyPr>
        <a:lstStyle/>
        <a:p>
          <a:pPr marL="0" lvl="0" indent="0" algn="l" defTabSz="1866900">
            <a:lnSpc>
              <a:spcPct val="90000"/>
            </a:lnSpc>
            <a:spcBef>
              <a:spcPct val="0"/>
            </a:spcBef>
            <a:spcAft>
              <a:spcPct val="35000"/>
            </a:spcAft>
            <a:buNone/>
          </a:pPr>
          <a:r>
            <a:rPr lang="en-US" sz="4200" kern="1200"/>
            <a:t>Purchase vs lease</a:t>
          </a:r>
        </a:p>
      </dsp:txBody>
      <dsp:txXfrm>
        <a:off x="0" y="1509390"/>
        <a:ext cx="4038600" cy="1507181"/>
      </dsp:txXfrm>
    </dsp:sp>
    <dsp:sp modelId="{FFD281E9-36FE-4DC0-9974-3A53E9CB40AF}">
      <dsp:nvSpPr>
        <dsp:cNvPr id="0" name=""/>
        <dsp:cNvSpPr/>
      </dsp:nvSpPr>
      <dsp:spPr>
        <a:xfrm>
          <a:off x="0" y="3016572"/>
          <a:ext cx="4038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785F07-E1A5-40A7-9BFA-D22A5FAF2F92}">
      <dsp:nvSpPr>
        <dsp:cNvPr id="0" name=""/>
        <dsp:cNvSpPr/>
      </dsp:nvSpPr>
      <dsp:spPr>
        <a:xfrm>
          <a:off x="0" y="3016572"/>
          <a:ext cx="4038600" cy="15071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0020" tIns="160020" rIns="160020" bIns="160020" numCol="1" spcCol="1270" anchor="t" anchorCtr="0">
          <a:noAutofit/>
        </a:bodyPr>
        <a:lstStyle/>
        <a:p>
          <a:pPr marL="0" lvl="0" indent="0" algn="l" defTabSz="1866900">
            <a:lnSpc>
              <a:spcPct val="90000"/>
            </a:lnSpc>
            <a:spcBef>
              <a:spcPct val="0"/>
            </a:spcBef>
            <a:spcAft>
              <a:spcPct val="35000"/>
            </a:spcAft>
            <a:buNone/>
          </a:pPr>
          <a:r>
            <a:rPr lang="en-US" sz="4200" kern="1200"/>
            <a:t>Licenses and certifications</a:t>
          </a:r>
        </a:p>
      </dsp:txBody>
      <dsp:txXfrm>
        <a:off x="0" y="3016572"/>
        <a:ext cx="4038600" cy="150718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F1807E-6B73-46A3-A7BA-FC5B46DA3BD4}">
      <dsp:nvSpPr>
        <dsp:cNvPr id="0" name=""/>
        <dsp:cNvSpPr/>
      </dsp:nvSpPr>
      <dsp:spPr>
        <a:xfrm>
          <a:off x="0" y="513430"/>
          <a:ext cx="7161017" cy="99450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Visit FARA’s website at www.faraonline.org to obtain a copy of our “Guide to Purchasing a Burglar Alarm”</a:t>
          </a:r>
        </a:p>
      </dsp:txBody>
      <dsp:txXfrm>
        <a:off x="48547" y="561977"/>
        <a:ext cx="7063923" cy="897406"/>
      </dsp:txXfrm>
    </dsp:sp>
    <dsp:sp modelId="{EE7C296B-24B7-47AD-8C5C-021561A05674}">
      <dsp:nvSpPr>
        <dsp:cNvPr id="0" name=""/>
        <dsp:cNvSpPr/>
      </dsp:nvSpPr>
      <dsp:spPr>
        <a:xfrm>
          <a:off x="0" y="1579930"/>
          <a:ext cx="7161017" cy="99450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FARA also has a great deal of useful information on false alarm prevention for alarm users</a:t>
          </a:r>
        </a:p>
      </dsp:txBody>
      <dsp:txXfrm>
        <a:off x="48547" y="1628477"/>
        <a:ext cx="7063923" cy="897406"/>
      </dsp:txXfrm>
    </dsp:sp>
    <dsp:sp modelId="{E65328D0-6CA9-461B-AF2C-4CEC0E317479}">
      <dsp:nvSpPr>
        <dsp:cNvPr id="0" name=""/>
        <dsp:cNvSpPr/>
      </dsp:nvSpPr>
      <dsp:spPr>
        <a:xfrm>
          <a:off x="0" y="2646430"/>
          <a:ext cx="7161017" cy="99450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Be sure to check it all out!</a:t>
          </a:r>
        </a:p>
      </dsp:txBody>
      <dsp:txXfrm>
        <a:off x="48547" y="2694977"/>
        <a:ext cx="7063923" cy="89740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E28871-CF7B-4970-BB6C-7636CAD813EE}" type="datetimeFigureOut">
              <a:rPr lang="en-US" smtClean="0"/>
              <a:t>7/8/2022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5CDC30-E7DE-40A8-BE99-B2CB0BF5D221}" type="slidenum">
              <a:rPr lang="en-US" smtClean="0"/>
              <a:t>‹#›</a:t>
            </a:fld>
            <a:endParaRPr lang="en-US"/>
          </a:p>
        </p:txBody>
      </p:sp>
    </p:spTree>
    <p:extLst>
      <p:ext uri="{BB962C8B-B14F-4D97-AF65-F5344CB8AC3E}">
        <p14:creationId xmlns:p14="http://schemas.microsoft.com/office/powerpoint/2010/main" val="2000262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679F65A5-08DA-45EA-A49D-C3DBD3E18776}"/>
              </a:ext>
            </a:extLst>
          </p:cNvPr>
          <p:cNvSpPr>
            <a:spLocks noGrp="1" noRot="1" noChangeAspect="1" noChangeArrowheads="1" noTextEdit="1"/>
          </p:cNvSpPr>
          <p:nvPr>
            <p:ph type="sldImg"/>
          </p:nvPr>
        </p:nvSpPr>
        <p:spPr>
          <a:ln/>
        </p:spPr>
      </p:sp>
      <p:sp>
        <p:nvSpPr>
          <p:cNvPr id="9219" name="Rectangle 3">
            <a:extLst>
              <a:ext uri="{FF2B5EF4-FFF2-40B4-BE49-F238E27FC236}">
                <a16:creationId xmlns:a16="http://schemas.microsoft.com/office/drawing/2014/main" id="{90C1B0B9-8ADD-41EE-BCCC-36F2262E16B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126A418D-F9AE-4AE1-94A3-162A5648760F}"/>
              </a:ext>
            </a:extLst>
          </p:cNvPr>
          <p:cNvSpPr>
            <a:spLocks noGrp="1" noRot="1" noChangeAspect="1" noChangeArrowheads="1" noTextEdit="1"/>
          </p:cNvSpPr>
          <p:nvPr>
            <p:ph type="sldImg"/>
          </p:nvPr>
        </p:nvSpPr>
        <p:spPr>
          <a:ln/>
        </p:spPr>
      </p:sp>
      <p:sp>
        <p:nvSpPr>
          <p:cNvPr id="25603" name="Notes Placeholder 2">
            <a:extLst>
              <a:ext uri="{FF2B5EF4-FFF2-40B4-BE49-F238E27FC236}">
                <a16:creationId xmlns:a16="http://schemas.microsoft.com/office/drawing/2014/main" id="{43F77D4C-EAD3-4307-A4BE-84906813276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The False Alarm Reduction Association, which is comprised of law enforcement personnel from all over the United States and in Canada, has published a </a:t>
            </a:r>
            <a:r>
              <a:rPr lang="en-US" altLang="en-US" i="1"/>
              <a:t>Consumer Guide to Purchasing a Burglar Alarm</a:t>
            </a:r>
            <a:r>
              <a:rPr lang="en-US" altLang="en-US"/>
              <a:t>.  This guide provides you with fundamental information that you should have in order to make an informed decision. Use the handy chart, which lists questions you should ask of each potential company and record the answers to your questions for future reference.  You can obtain this guide, along with other false alarm reduction information, from FARA’s web site at www.faraonline.org.</a:t>
            </a:r>
          </a:p>
          <a:p>
            <a:endParaRPr lang="en-US" altLang="en-US"/>
          </a:p>
        </p:txBody>
      </p:sp>
      <p:sp>
        <p:nvSpPr>
          <p:cNvPr id="25604" name="Slide Number Placeholder 3">
            <a:extLst>
              <a:ext uri="{FF2B5EF4-FFF2-40B4-BE49-F238E27FC236}">
                <a16:creationId xmlns:a16="http://schemas.microsoft.com/office/drawing/2014/main" id="{13C23DDD-FB4F-4BDA-A892-DBA942F7FE8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B24F25D-E263-4845-9F76-48344E0B4D8F}" type="slidenum">
              <a:rPr lang="en-US" altLang="en-US" sz="1300"/>
              <a:pPr>
                <a:spcBef>
                  <a:spcPct val="0"/>
                </a:spcBef>
              </a:pPr>
              <a:t>10</a:t>
            </a:fld>
            <a:endParaRPr lang="en-US" altLang="en-US" sz="13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A88497C7-91F9-4AF2-8CA7-19A3715771E8}"/>
              </a:ext>
            </a:extLst>
          </p:cNvPr>
          <p:cNvSpPr>
            <a:spLocks noGrp="1" noRot="1" noChangeAspect="1" noChangeArrowheads="1" noTextEdit="1"/>
          </p:cNvSpPr>
          <p:nvPr>
            <p:ph type="sldImg"/>
          </p:nvPr>
        </p:nvSpPr>
        <p:spPr>
          <a:ln/>
        </p:spPr>
      </p:sp>
      <p:sp>
        <p:nvSpPr>
          <p:cNvPr id="27651" name="Notes Placeholder 2">
            <a:extLst>
              <a:ext uri="{FF2B5EF4-FFF2-40B4-BE49-F238E27FC236}">
                <a16:creationId xmlns:a16="http://schemas.microsoft.com/office/drawing/2014/main" id="{14963D87-CE97-481B-932B-9DC15F2133C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Know what you want (or at the very least, what questions to ask to help you determine what is best for you), what you can afford and what your responsibilities will be as an alarm user. Match up your expectations with the alarm company that comes closest to, or matches exactly, your specific needs and desires.  You want your burglar alarm system to bring you security and peace of mind; isn’t that worth a small investment of your time on the front end so you won’t live to regret it on the back end?</a:t>
            </a:r>
          </a:p>
        </p:txBody>
      </p:sp>
      <p:sp>
        <p:nvSpPr>
          <p:cNvPr id="27652" name="Slide Number Placeholder 3">
            <a:extLst>
              <a:ext uri="{FF2B5EF4-FFF2-40B4-BE49-F238E27FC236}">
                <a16:creationId xmlns:a16="http://schemas.microsoft.com/office/drawing/2014/main" id="{D87C869F-B199-4235-9C2F-2E5D12DF8FA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63D0C35-4141-42BF-AF30-411308067DB6}" type="slidenum">
              <a:rPr lang="en-US" altLang="en-US" sz="1300"/>
              <a:pPr>
                <a:spcBef>
                  <a:spcPct val="0"/>
                </a:spcBef>
              </a:pPr>
              <a:t>11</a:t>
            </a:fld>
            <a:endParaRPr lang="en-US" altLang="en-US" sz="13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60CC1131-7F54-4FA7-AFF1-CC5A7A47E68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20F6DB23-0375-4C82-A9B0-B28187BD57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If you are considering purchasing an alarm system, do your homework first! By taking a little time now, you can avoid potential problems later.</a:t>
            </a:r>
          </a:p>
          <a:p>
            <a:endParaRPr lang="en-US" altLang="en-US"/>
          </a:p>
        </p:txBody>
      </p:sp>
      <p:sp>
        <p:nvSpPr>
          <p:cNvPr id="11268" name="Slide Number Placeholder 3">
            <a:extLst>
              <a:ext uri="{FF2B5EF4-FFF2-40B4-BE49-F238E27FC236}">
                <a16:creationId xmlns:a16="http://schemas.microsoft.com/office/drawing/2014/main" id="{A6570CEB-709C-46BD-984F-31F7B6B3FCD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ABABC5E-9A0B-4670-A9EB-36962FDC3A40}" type="slidenum">
              <a:rPr lang="en-US" altLang="en-US" sz="1300"/>
              <a:pPr>
                <a:spcBef>
                  <a:spcPct val="0"/>
                </a:spcBef>
              </a:pPr>
              <a:t>2</a:t>
            </a:fld>
            <a:endParaRPr lang="en-US" altLang="en-US" sz="13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0824D57C-C33F-44C0-9E8E-223A882A8AA6}"/>
              </a:ext>
            </a:extLst>
          </p:cNvPr>
          <p:cNvSpPr>
            <a:spLocks noGrp="1" noRot="1" noChangeAspect="1" noChangeArrowheads="1" noTextEdit="1"/>
          </p:cNvSpPr>
          <p:nvPr>
            <p:ph type="sldImg"/>
          </p:nvPr>
        </p:nvSpPr>
        <p:spPr>
          <a:ln/>
        </p:spPr>
      </p:sp>
      <p:sp>
        <p:nvSpPr>
          <p:cNvPr id="13315" name="Notes Placeholder 2">
            <a:extLst>
              <a:ext uri="{FF2B5EF4-FFF2-40B4-BE49-F238E27FC236}">
                <a16:creationId xmlns:a16="http://schemas.microsoft.com/office/drawing/2014/main" id="{801A4032-8149-4D88-816F-D2439D7C76D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Understand and identify your needs, environmental factors and budget.</a:t>
            </a:r>
            <a:endParaRPr lang="en-US" altLang="en-US" sz="1400"/>
          </a:p>
          <a:p>
            <a:endParaRPr lang="en-US" altLang="en-US"/>
          </a:p>
        </p:txBody>
      </p:sp>
      <p:sp>
        <p:nvSpPr>
          <p:cNvPr id="13316" name="Slide Number Placeholder 3">
            <a:extLst>
              <a:ext uri="{FF2B5EF4-FFF2-40B4-BE49-F238E27FC236}">
                <a16:creationId xmlns:a16="http://schemas.microsoft.com/office/drawing/2014/main" id="{9214ABCE-46DF-4539-B0C1-5D3F79A457A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1FE87E0-0414-407C-A42E-AABE074D666D}" type="slidenum">
              <a:rPr lang="en-US" altLang="en-US" sz="1300"/>
              <a:pPr>
                <a:spcBef>
                  <a:spcPct val="0"/>
                </a:spcBef>
              </a:pPr>
              <a:t>3</a:t>
            </a:fld>
            <a:endParaRPr lang="en-US" altLang="en-US" sz="13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B10B0880-C46D-4B75-9F74-5EFDB3D30BFF}"/>
              </a:ext>
            </a:extLst>
          </p:cNvPr>
          <p:cNvSpPr>
            <a:spLocks noGrp="1" noRot="1" noChangeAspect="1" noChangeArrowheads="1" noTextEdit="1"/>
          </p:cNvSpPr>
          <p:nvPr>
            <p:ph type="sldImg"/>
          </p:nvPr>
        </p:nvSpPr>
        <p:spPr>
          <a:ln/>
        </p:spPr>
      </p:sp>
      <p:sp>
        <p:nvSpPr>
          <p:cNvPr id="15363" name="Notes Placeholder 2">
            <a:extLst>
              <a:ext uri="{FF2B5EF4-FFF2-40B4-BE49-F238E27FC236}">
                <a16:creationId xmlns:a16="http://schemas.microsoft.com/office/drawing/2014/main" id="{6496B6A0-B69F-41F2-B3E4-AB497879300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Contact your local Consumer Affairs Office, Better Business Bureau or state Attorney General’s Office for information on any alarm company with which you are considering doing business. Consumer offices will often maintain records of filed complaints and will provide you with information on the basis for the complaint, as well as its resolution.</a:t>
            </a:r>
          </a:p>
          <a:p>
            <a:endParaRPr lang="en-US" altLang="en-US"/>
          </a:p>
        </p:txBody>
      </p:sp>
      <p:sp>
        <p:nvSpPr>
          <p:cNvPr id="15364" name="Slide Number Placeholder 3">
            <a:extLst>
              <a:ext uri="{FF2B5EF4-FFF2-40B4-BE49-F238E27FC236}">
                <a16:creationId xmlns:a16="http://schemas.microsoft.com/office/drawing/2014/main" id="{5005D3D1-2375-4907-A12D-0C0970E73E5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BDA8EA7-DE7F-4674-8910-1584BB2371D0}" type="slidenum">
              <a:rPr lang="en-US" altLang="en-US" sz="1300"/>
              <a:pPr>
                <a:spcBef>
                  <a:spcPct val="0"/>
                </a:spcBef>
              </a:pPr>
              <a:t>4</a:t>
            </a:fld>
            <a:endParaRPr lang="en-US" altLang="en-US" sz="13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27EC2CED-6859-49A3-A9AD-0D92710FBEC1}"/>
              </a:ext>
            </a:extLst>
          </p:cNvPr>
          <p:cNvSpPr>
            <a:spLocks noGrp="1" noRot="1" noChangeAspect="1" noChangeArrowheads="1" noTextEdit="1"/>
          </p:cNvSpPr>
          <p:nvPr>
            <p:ph type="sldImg"/>
          </p:nvPr>
        </p:nvSpPr>
        <p:spPr>
          <a:ln/>
        </p:spPr>
      </p:sp>
      <p:sp>
        <p:nvSpPr>
          <p:cNvPr id="17411" name="Notes Placeholder 2">
            <a:extLst>
              <a:ext uri="{FF2B5EF4-FFF2-40B4-BE49-F238E27FC236}">
                <a16:creationId xmlns:a16="http://schemas.microsoft.com/office/drawing/2014/main" id="{3068835E-7ED1-41C2-9A01-BB4E099C600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Contact your Police Department, Sheriff’s Office, Fire Department or Public Safety Agency to find out if there are any permit or registration requirements for alarm systems, as well as any fines or fees that may be imposed for false alarms.</a:t>
            </a:r>
          </a:p>
        </p:txBody>
      </p:sp>
      <p:sp>
        <p:nvSpPr>
          <p:cNvPr id="17412" name="Slide Number Placeholder 3">
            <a:extLst>
              <a:ext uri="{FF2B5EF4-FFF2-40B4-BE49-F238E27FC236}">
                <a16:creationId xmlns:a16="http://schemas.microsoft.com/office/drawing/2014/main" id="{200FBAD1-7E02-490E-A8A2-3DE8D5DA6B4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3250845-CA02-4903-881D-B3AE7D856800}" type="slidenum">
              <a:rPr lang="en-US" altLang="en-US" sz="1300"/>
              <a:pPr>
                <a:spcBef>
                  <a:spcPct val="0"/>
                </a:spcBef>
              </a:pPr>
              <a:t>5</a:t>
            </a:fld>
            <a:endParaRPr lang="en-US" altLang="en-US" sz="13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58A97114-9F0B-45D6-87CB-74CFD7592014}"/>
              </a:ext>
            </a:extLst>
          </p:cNvPr>
          <p:cNvSpPr>
            <a:spLocks noGrp="1" noRot="1" noChangeAspect="1" noChangeArrowheads="1" noTextEdit="1"/>
          </p:cNvSpPr>
          <p:nvPr>
            <p:ph type="sldImg"/>
          </p:nvPr>
        </p:nvSpPr>
        <p:spPr>
          <a:ln/>
        </p:spPr>
      </p:sp>
      <p:sp>
        <p:nvSpPr>
          <p:cNvPr id="19459" name="Notes Placeholder 2">
            <a:extLst>
              <a:ext uri="{FF2B5EF4-FFF2-40B4-BE49-F238E27FC236}">
                <a16:creationId xmlns:a16="http://schemas.microsoft.com/office/drawing/2014/main" id="{A51D2298-3355-4467-8D8E-86C688D57D0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Read and fully understand your entire contract </a:t>
            </a:r>
            <a:r>
              <a:rPr lang="en-US" altLang="en-US" i="1"/>
              <a:t>before </a:t>
            </a:r>
            <a:r>
              <a:rPr lang="en-US" altLang="en-US"/>
              <a:t>you sign on the dotted line. Remember, ignorance is no defense! If you don’t understand something, be sure to ask questions until you do. Nothing that has been guaranteed to you orally will be enforceable unless it is in writing in the contract.</a:t>
            </a:r>
          </a:p>
          <a:p>
            <a:endParaRPr lang="en-US" altLang="en-US"/>
          </a:p>
        </p:txBody>
      </p:sp>
      <p:sp>
        <p:nvSpPr>
          <p:cNvPr id="19460" name="Slide Number Placeholder 3">
            <a:extLst>
              <a:ext uri="{FF2B5EF4-FFF2-40B4-BE49-F238E27FC236}">
                <a16:creationId xmlns:a16="http://schemas.microsoft.com/office/drawing/2014/main" id="{2B86470D-28FE-487E-81D1-FBA3DEE8D06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ED421BC-DA9C-4835-95E3-BFF3B8E4E4BF}" type="slidenum">
              <a:rPr lang="en-US" altLang="en-US" sz="1300"/>
              <a:pPr>
                <a:spcBef>
                  <a:spcPct val="0"/>
                </a:spcBef>
              </a:pPr>
              <a:t>6</a:t>
            </a:fld>
            <a:endParaRPr lang="en-US" altLang="en-US" sz="13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5FFF8DBD-A248-4BBB-BD1A-DEA28A253C3C}"/>
              </a:ext>
            </a:extLst>
          </p:cNvPr>
          <p:cNvSpPr>
            <a:spLocks noGrp="1" noRot="1" noChangeAspect="1" noChangeArrowheads="1" noTextEdit="1"/>
          </p:cNvSpPr>
          <p:nvPr>
            <p:ph type="sldImg"/>
          </p:nvPr>
        </p:nvSpPr>
        <p:spPr>
          <a:ln/>
        </p:spPr>
      </p:sp>
      <p:sp>
        <p:nvSpPr>
          <p:cNvPr id="21507" name="Notes Placeholder 2">
            <a:extLst>
              <a:ext uri="{FF2B5EF4-FFF2-40B4-BE49-F238E27FC236}">
                <a16:creationId xmlns:a16="http://schemas.microsoft.com/office/drawing/2014/main" id="{6C04F8D7-1A43-4F57-8027-88B23A98BEB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Select two or three different alarm companies from which to receive written quotes.  Comparison shop for things such as best price, features you want, most favorable monitoring terms/conditions, for alarm companies that take false alarms seriously and have false alarm reduction plans in effect. Don’t be afraid to ask each potential alarm company how their specific alarm system and its installation will avoid potential false alarms</a:t>
            </a:r>
            <a:r>
              <a:rPr lang="en-US" altLang="en-US" sz="1400" dirty="0"/>
              <a:t>.</a:t>
            </a:r>
            <a:endParaRPr lang="en-US" altLang="en-US" sz="1600" dirty="0"/>
          </a:p>
          <a:p>
            <a:endParaRPr lang="en-US" altLang="en-US" dirty="0"/>
          </a:p>
        </p:txBody>
      </p:sp>
      <p:sp>
        <p:nvSpPr>
          <p:cNvPr id="21508" name="Slide Number Placeholder 3">
            <a:extLst>
              <a:ext uri="{FF2B5EF4-FFF2-40B4-BE49-F238E27FC236}">
                <a16:creationId xmlns:a16="http://schemas.microsoft.com/office/drawing/2014/main" id="{7A7D43C5-EC95-4B7E-A3B1-CCD4F3EF092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5625A54-9F22-43C5-A5EE-BEDEB9A41BA1}" type="slidenum">
              <a:rPr lang="en-US" altLang="en-US" sz="1300"/>
              <a:pPr>
                <a:spcBef>
                  <a:spcPct val="0"/>
                </a:spcBef>
              </a:pPr>
              <a:t>7</a:t>
            </a:fld>
            <a:endParaRPr lang="en-US" altLang="en-US" sz="13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80CAFB57-B340-4477-9CA4-CFD87F091769}"/>
              </a:ext>
            </a:extLst>
          </p:cNvPr>
          <p:cNvSpPr>
            <a:spLocks noGrp="1" noRot="1" noChangeAspect="1" noChangeArrowheads="1" noTextEdit="1"/>
          </p:cNvSpPr>
          <p:nvPr>
            <p:ph type="sldImg"/>
          </p:nvPr>
        </p:nvSpPr>
        <p:spPr>
          <a:ln/>
        </p:spPr>
      </p:sp>
      <p:sp>
        <p:nvSpPr>
          <p:cNvPr id="23555" name="Notes Placeholder 2">
            <a:extLst>
              <a:ext uri="{FF2B5EF4-FFF2-40B4-BE49-F238E27FC236}">
                <a16:creationId xmlns:a16="http://schemas.microsoft.com/office/drawing/2014/main" id="{A22ABE7C-7369-49F3-BDFD-0C91F3C04FA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If you’ve never had an alarm system before, how can you be expected to know what is important?  First, ask yourself what exactly are you looking for in an alarm system?  Do you want to monitor the system yourself or are you looking for professional monitoring services? What features are important to you?  If you’re interested in sensors that detect things like glass break or motion, ask your potential alarm company what advise they have to set those detectors up properly to reduce false alarms.  </a:t>
            </a:r>
          </a:p>
          <a:p>
            <a:endParaRPr lang="en-US" altLang="en-US" dirty="0"/>
          </a:p>
        </p:txBody>
      </p:sp>
      <p:sp>
        <p:nvSpPr>
          <p:cNvPr id="23556" name="Slide Number Placeholder 3">
            <a:extLst>
              <a:ext uri="{FF2B5EF4-FFF2-40B4-BE49-F238E27FC236}">
                <a16:creationId xmlns:a16="http://schemas.microsoft.com/office/drawing/2014/main" id="{B95D5117-0219-42D0-AD97-47111E881BB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149BF92-EA05-4F0D-BB8C-C04EF7A794CA}" type="slidenum">
              <a:rPr lang="en-US" altLang="en-US" sz="1300"/>
              <a:pPr>
                <a:spcBef>
                  <a:spcPct val="0"/>
                </a:spcBef>
              </a:pPr>
              <a:t>8</a:t>
            </a:fld>
            <a:endParaRPr lang="en-US" altLang="en-US" sz="13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t>When interviewing a new alarm company, be sure to ask if there is a cancellation policy, if they offer purchasing vs. leasing their alarm systems, if they do their own monitoring or do they contract out to a third-party monitoring center? It’s also helpful to know if the company holds any licenses or industry certifications.</a:t>
            </a:r>
          </a:p>
          <a:p>
            <a:endParaRPr lang="en-US" dirty="0"/>
          </a:p>
        </p:txBody>
      </p:sp>
      <p:sp>
        <p:nvSpPr>
          <p:cNvPr id="4" name="Slide Number Placeholder 3"/>
          <p:cNvSpPr>
            <a:spLocks noGrp="1"/>
          </p:cNvSpPr>
          <p:nvPr>
            <p:ph type="sldNum" sz="quarter" idx="5"/>
          </p:nvPr>
        </p:nvSpPr>
        <p:spPr/>
        <p:txBody>
          <a:bodyPr/>
          <a:lstStyle/>
          <a:p>
            <a:pPr>
              <a:defRPr/>
            </a:pPr>
            <a:fld id="{9BFD975A-8A46-45FC-B25E-B1400568D4A6}" type="slidenum">
              <a:rPr lang="en-US" altLang="en-US" smtClean="0"/>
              <a:pPr>
                <a:defRPr/>
              </a:pPr>
              <a:t>9</a:t>
            </a:fld>
            <a:endParaRPr lang="en-US" altLang="en-US"/>
          </a:p>
        </p:txBody>
      </p:sp>
    </p:spTree>
    <p:extLst>
      <p:ext uri="{BB962C8B-B14F-4D97-AF65-F5344CB8AC3E}">
        <p14:creationId xmlns:p14="http://schemas.microsoft.com/office/powerpoint/2010/main" val="27227545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323C7-CAFE-6A7B-14B2-A30E2CFD0FB9}"/>
              </a:ext>
            </a:extLst>
          </p:cNvPr>
          <p:cNvSpPr>
            <a:spLocks noGrp="1"/>
          </p:cNvSpPr>
          <p:nvPr>
            <p:ph type="ctrTitle"/>
          </p:nvPr>
        </p:nvSpPr>
        <p:spPr>
          <a:xfrm>
            <a:off x="1524000" y="2364509"/>
            <a:ext cx="9144000" cy="1145454"/>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2651DE7-3C89-D940-2281-A4ECAE8E5C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BCD292-C5FF-F64E-6FB4-2C1E87F429FF}"/>
              </a:ext>
            </a:extLst>
          </p:cNvPr>
          <p:cNvSpPr>
            <a:spLocks noGrp="1"/>
          </p:cNvSpPr>
          <p:nvPr>
            <p:ph type="dt" sz="half" idx="10"/>
          </p:nvPr>
        </p:nvSpPr>
        <p:spPr>
          <a:xfrm>
            <a:off x="838200" y="6356350"/>
            <a:ext cx="2743200" cy="365125"/>
          </a:xfrm>
          <a:prstGeom prst="rect">
            <a:avLst/>
          </a:prstGeom>
        </p:spPr>
        <p:txBody>
          <a:bodyPr/>
          <a:lstStyle/>
          <a:p>
            <a:fld id="{0E9E3303-CE36-490A-A6C8-9C6685A1C1A7}" type="datetimeFigureOut">
              <a:rPr lang="en-US" smtClean="0"/>
              <a:t>7/8/2022</a:t>
            </a:fld>
            <a:endParaRPr lang="en-US"/>
          </a:p>
        </p:txBody>
      </p:sp>
      <p:sp>
        <p:nvSpPr>
          <p:cNvPr id="5" name="Footer Placeholder 4">
            <a:extLst>
              <a:ext uri="{FF2B5EF4-FFF2-40B4-BE49-F238E27FC236}">
                <a16:creationId xmlns:a16="http://schemas.microsoft.com/office/drawing/2014/main" id="{C3247A2E-5EE3-61E5-D93C-8CAD5302F4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18D646-E298-EC30-82F1-621B1D7CFA63}"/>
              </a:ext>
            </a:extLst>
          </p:cNvPr>
          <p:cNvSpPr>
            <a:spLocks noGrp="1"/>
          </p:cNvSpPr>
          <p:nvPr>
            <p:ph type="sldNum" sz="quarter" idx="12"/>
          </p:nvPr>
        </p:nvSpPr>
        <p:spPr/>
        <p:txBody>
          <a:bodyPr/>
          <a:lstStyle/>
          <a:p>
            <a:fld id="{5A92615F-889F-4C08-BF69-BEF13233377D}" type="slidenum">
              <a:rPr lang="en-US" smtClean="0"/>
              <a:t>‹#›</a:t>
            </a:fld>
            <a:endParaRPr lang="en-US"/>
          </a:p>
        </p:txBody>
      </p:sp>
      <p:pic>
        <p:nvPicPr>
          <p:cNvPr id="7" name="Picture 6" descr="A picture containing text&#10;&#10;Description automatically generated">
            <a:extLst>
              <a:ext uri="{FF2B5EF4-FFF2-40B4-BE49-F238E27FC236}">
                <a16:creationId xmlns:a16="http://schemas.microsoft.com/office/drawing/2014/main" id="{A25F1DDE-65C3-36B4-6CC0-BBD6E3AB8D8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00200" y="498347"/>
            <a:ext cx="9145276" cy="1829055"/>
          </a:xfrm>
          <a:prstGeom prst="rect">
            <a:avLst/>
          </a:prstGeom>
        </p:spPr>
      </p:pic>
    </p:spTree>
    <p:extLst>
      <p:ext uri="{BB962C8B-B14F-4D97-AF65-F5344CB8AC3E}">
        <p14:creationId xmlns:p14="http://schemas.microsoft.com/office/powerpoint/2010/main" val="4115042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999C8-98F7-AE4E-2DE1-0816E4A0CA1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3A3BCC2-C7FE-F884-74FE-86277D7C6F7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8F95B9-A5E5-7BAC-F4C9-448A3E373181}"/>
              </a:ext>
            </a:extLst>
          </p:cNvPr>
          <p:cNvSpPr>
            <a:spLocks noGrp="1"/>
          </p:cNvSpPr>
          <p:nvPr>
            <p:ph type="dt" sz="half" idx="10"/>
          </p:nvPr>
        </p:nvSpPr>
        <p:spPr>
          <a:xfrm>
            <a:off x="838200" y="6356350"/>
            <a:ext cx="2743200" cy="365125"/>
          </a:xfrm>
          <a:prstGeom prst="rect">
            <a:avLst/>
          </a:prstGeom>
        </p:spPr>
        <p:txBody>
          <a:bodyPr/>
          <a:lstStyle/>
          <a:p>
            <a:fld id="{0E9E3303-CE36-490A-A6C8-9C6685A1C1A7}" type="datetimeFigureOut">
              <a:rPr lang="en-US" smtClean="0"/>
              <a:t>7/8/2022</a:t>
            </a:fld>
            <a:endParaRPr lang="en-US"/>
          </a:p>
        </p:txBody>
      </p:sp>
      <p:sp>
        <p:nvSpPr>
          <p:cNvPr id="5" name="Footer Placeholder 4">
            <a:extLst>
              <a:ext uri="{FF2B5EF4-FFF2-40B4-BE49-F238E27FC236}">
                <a16:creationId xmlns:a16="http://schemas.microsoft.com/office/drawing/2014/main" id="{BD2F2E65-F0BB-177C-A433-D228FEE530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4DDBBB-0BC1-13EF-286F-9EEFD1F6881C}"/>
              </a:ext>
            </a:extLst>
          </p:cNvPr>
          <p:cNvSpPr>
            <a:spLocks noGrp="1"/>
          </p:cNvSpPr>
          <p:nvPr>
            <p:ph type="sldNum" sz="quarter" idx="12"/>
          </p:nvPr>
        </p:nvSpPr>
        <p:spPr/>
        <p:txBody>
          <a:bodyPr/>
          <a:lstStyle/>
          <a:p>
            <a:fld id="{5A92615F-889F-4C08-BF69-BEF13233377D}" type="slidenum">
              <a:rPr lang="en-US" smtClean="0"/>
              <a:t>‹#›</a:t>
            </a:fld>
            <a:endParaRPr lang="en-US"/>
          </a:p>
        </p:txBody>
      </p:sp>
    </p:spTree>
    <p:extLst>
      <p:ext uri="{BB962C8B-B14F-4D97-AF65-F5344CB8AC3E}">
        <p14:creationId xmlns:p14="http://schemas.microsoft.com/office/powerpoint/2010/main" val="2890315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B34004D-15CA-FA83-226A-926A275B813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87990E9-DAF0-38BF-593A-9A2D521472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534033-7032-52E2-D0D2-598A0F5B0188}"/>
              </a:ext>
            </a:extLst>
          </p:cNvPr>
          <p:cNvSpPr>
            <a:spLocks noGrp="1"/>
          </p:cNvSpPr>
          <p:nvPr>
            <p:ph type="dt" sz="half" idx="10"/>
          </p:nvPr>
        </p:nvSpPr>
        <p:spPr>
          <a:xfrm>
            <a:off x="838200" y="6356350"/>
            <a:ext cx="2743200" cy="365125"/>
          </a:xfrm>
          <a:prstGeom prst="rect">
            <a:avLst/>
          </a:prstGeom>
        </p:spPr>
        <p:txBody>
          <a:bodyPr/>
          <a:lstStyle/>
          <a:p>
            <a:fld id="{0E9E3303-CE36-490A-A6C8-9C6685A1C1A7}" type="datetimeFigureOut">
              <a:rPr lang="en-US" smtClean="0"/>
              <a:t>7/8/2022</a:t>
            </a:fld>
            <a:endParaRPr lang="en-US"/>
          </a:p>
        </p:txBody>
      </p:sp>
      <p:sp>
        <p:nvSpPr>
          <p:cNvPr id="5" name="Footer Placeholder 4">
            <a:extLst>
              <a:ext uri="{FF2B5EF4-FFF2-40B4-BE49-F238E27FC236}">
                <a16:creationId xmlns:a16="http://schemas.microsoft.com/office/drawing/2014/main" id="{C3D13C38-CB9C-5186-11A5-5401833475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E0D57F-CA6F-6CB0-63CE-5B6BF5DA0F8E}"/>
              </a:ext>
            </a:extLst>
          </p:cNvPr>
          <p:cNvSpPr>
            <a:spLocks noGrp="1"/>
          </p:cNvSpPr>
          <p:nvPr>
            <p:ph type="sldNum" sz="quarter" idx="12"/>
          </p:nvPr>
        </p:nvSpPr>
        <p:spPr/>
        <p:txBody>
          <a:bodyPr/>
          <a:lstStyle/>
          <a:p>
            <a:fld id="{5A92615F-889F-4C08-BF69-BEF13233377D}" type="slidenum">
              <a:rPr lang="en-US" smtClean="0"/>
              <a:t>‹#›</a:t>
            </a:fld>
            <a:endParaRPr lang="en-US"/>
          </a:p>
        </p:txBody>
      </p:sp>
    </p:spTree>
    <p:extLst>
      <p:ext uri="{BB962C8B-B14F-4D97-AF65-F5344CB8AC3E}">
        <p14:creationId xmlns:p14="http://schemas.microsoft.com/office/powerpoint/2010/main" val="1782757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57FFC-B4A5-762B-712E-80D536506E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2E16FF-D57D-B135-CC98-B7815B42C12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CDF3F598-5C60-5FB9-B845-098852FD18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C4FEB2-82BF-A258-16B6-BDE85E8BB635}"/>
              </a:ext>
            </a:extLst>
          </p:cNvPr>
          <p:cNvSpPr>
            <a:spLocks noGrp="1"/>
          </p:cNvSpPr>
          <p:nvPr>
            <p:ph type="sldNum" sz="quarter" idx="12"/>
          </p:nvPr>
        </p:nvSpPr>
        <p:spPr/>
        <p:txBody>
          <a:bodyPr/>
          <a:lstStyle/>
          <a:p>
            <a:fld id="{5A92615F-889F-4C08-BF69-BEF13233377D}" type="slidenum">
              <a:rPr lang="en-US" smtClean="0"/>
              <a:t>‹#›</a:t>
            </a:fld>
            <a:endParaRPr lang="en-US"/>
          </a:p>
        </p:txBody>
      </p:sp>
    </p:spTree>
    <p:extLst>
      <p:ext uri="{BB962C8B-B14F-4D97-AF65-F5344CB8AC3E}">
        <p14:creationId xmlns:p14="http://schemas.microsoft.com/office/powerpoint/2010/main" val="1178296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850ED-3776-8EA5-EB36-7621F952FDEA}"/>
              </a:ext>
            </a:extLst>
          </p:cNvPr>
          <p:cNvSpPr>
            <a:spLocks noGrp="1"/>
          </p:cNvSpPr>
          <p:nvPr>
            <p:ph type="title"/>
          </p:nvPr>
        </p:nvSpPr>
        <p:spPr>
          <a:xfrm>
            <a:off x="831850" y="2733420"/>
            <a:ext cx="10515600" cy="1829055"/>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FCDEB80-1DB1-0988-C02F-960D77B75F5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DBAAA0-A438-49BE-9434-01CD9AB93E4E}"/>
              </a:ext>
            </a:extLst>
          </p:cNvPr>
          <p:cNvSpPr>
            <a:spLocks noGrp="1"/>
          </p:cNvSpPr>
          <p:nvPr>
            <p:ph type="dt" sz="half" idx="10"/>
          </p:nvPr>
        </p:nvSpPr>
        <p:spPr>
          <a:xfrm>
            <a:off x="838200" y="6356350"/>
            <a:ext cx="2743200" cy="365125"/>
          </a:xfrm>
          <a:prstGeom prst="rect">
            <a:avLst/>
          </a:prstGeom>
        </p:spPr>
        <p:txBody>
          <a:bodyPr/>
          <a:lstStyle/>
          <a:p>
            <a:fld id="{0E9E3303-CE36-490A-A6C8-9C6685A1C1A7}" type="datetimeFigureOut">
              <a:rPr lang="en-US" smtClean="0"/>
              <a:t>7/8/2022</a:t>
            </a:fld>
            <a:endParaRPr lang="en-US"/>
          </a:p>
        </p:txBody>
      </p:sp>
      <p:sp>
        <p:nvSpPr>
          <p:cNvPr id="5" name="Footer Placeholder 4">
            <a:extLst>
              <a:ext uri="{FF2B5EF4-FFF2-40B4-BE49-F238E27FC236}">
                <a16:creationId xmlns:a16="http://schemas.microsoft.com/office/drawing/2014/main" id="{8C676383-D8CC-B9BE-2ED2-C578A315D7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C804B9-0E88-569A-1103-A5FAA7FB1AA4}"/>
              </a:ext>
            </a:extLst>
          </p:cNvPr>
          <p:cNvSpPr>
            <a:spLocks noGrp="1"/>
          </p:cNvSpPr>
          <p:nvPr>
            <p:ph type="sldNum" sz="quarter" idx="12"/>
          </p:nvPr>
        </p:nvSpPr>
        <p:spPr/>
        <p:txBody>
          <a:bodyPr/>
          <a:lstStyle/>
          <a:p>
            <a:fld id="{5A92615F-889F-4C08-BF69-BEF13233377D}" type="slidenum">
              <a:rPr lang="en-US" smtClean="0"/>
              <a:t>‹#›</a:t>
            </a:fld>
            <a:endParaRPr lang="en-US"/>
          </a:p>
        </p:txBody>
      </p:sp>
      <p:pic>
        <p:nvPicPr>
          <p:cNvPr id="7" name="Picture 6" descr="A picture containing text&#10;&#10;Description automatically generated">
            <a:extLst>
              <a:ext uri="{FF2B5EF4-FFF2-40B4-BE49-F238E27FC236}">
                <a16:creationId xmlns:a16="http://schemas.microsoft.com/office/drawing/2014/main" id="{42873482-81BB-64E1-76B5-7C7D9787649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00200" y="498347"/>
            <a:ext cx="9145276" cy="1829055"/>
          </a:xfrm>
          <a:prstGeom prst="rect">
            <a:avLst/>
          </a:prstGeom>
        </p:spPr>
      </p:pic>
    </p:spTree>
    <p:extLst>
      <p:ext uri="{BB962C8B-B14F-4D97-AF65-F5344CB8AC3E}">
        <p14:creationId xmlns:p14="http://schemas.microsoft.com/office/powerpoint/2010/main" val="2373755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36680-E2C0-74A6-C467-CF8F05169A18}"/>
              </a:ext>
            </a:extLst>
          </p:cNvPr>
          <p:cNvSpPr>
            <a:spLocks noGrp="1"/>
          </p:cNvSpPr>
          <p:nvPr>
            <p:ph type="title"/>
          </p:nvPr>
        </p:nvSpPr>
        <p:spPr>
          <a:xfrm>
            <a:off x="838200" y="365125"/>
            <a:ext cx="10515599" cy="1325563"/>
          </a:xfrm>
        </p:spPr>
        <p:txBody>
          <a:bodyPr/>
          <a:lstStyle>
            <a:lvl1pPr>
              <a:defRPr>
                <a:solidFill>
                  <a:srgbClr val="FF0000"/>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9F1BE7AC-86CF-4E8C-A7ED-1089CAEE2C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B271944-E842-0C73-7884-C87D6BBF72C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F9CDB81-0D40-3725-65B0-53A05B791212}"/>
              </a:ext>
            </a:extLst>
          </p:cNvPr>
          <p:cNvSpPr>
            <a:spLocks noGrp="1"/>
          </p:cNvSpPr>
          <p:nvPr>
            <p:ph type="dt" sz="half" idx="10"/>
          </p:nvPr>
        </p:nvSpPr>
        <p:spPr>
          <a:xfrm>
            <a:off x="838200" y="6356350"/>
            <a:ext cx="2743200" cy="365125"/>
          </a:xfrm>
          <a:prstGeom prst="rect">
            <a:avLst/>
          </a:prstGeom>
        </p:spPr>
        <p:txBody>
          <a:bodyPr/>
          <a:lstStyle/>
          <a:p>
            <a:fld id="{0E9E3303-CE36-490A-A6C8-9C6685A1C1A7}" type="datetimeFigureOut">
              <a:rPr lang="en-US" smtClean="0"/>
              <a:t>7/8/2022</a:t>
            </a:fld>
            <a:endParaRPr lang="en-US"/>
          </a:p>
        </p:txBody>
      </p:sp>
      <p:sp>
        <p:nvSpPr>
          <p:cNvPr id="6" name="Footer Placeholder 5">
            <a:extLst>
              <a:ext uri="{FF2B5EF4-FFF2-40B4-BE49-F238E27FC236}">
                <a16:creationId xmlns:a16="http://schemas.microsoft.com/office/drawing/2014/main" id="{3D8EB427-EF04-9ED9-3CC0-746CF30C8A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47895C-E260-C85E-1A41-2A6B4F06CDF2}"/>
              </a:ext>
            </a:extLst>
          </p:cNvPr>
          <p:cNvSpPr>
            <a:spLocks noGrp="1"/>
          </p:cNvSpPr>
          <p:nvPr>
            <p:ph type="sldNum" sz="quarter" idx="12"/>
          </p:nvPr>
        </p:nvSpPr>
        <p:spPr/>
        <p:txBody>
          <a:bodyPr/>
          <a:lstStyle/>
          <a:p>
            <a:fld id="{5A92615F-889F-4C08-BF69-BEF13233377D}" type="slidenum">
              <a:rPr lang="en-US" smtClean="0"/>
              <a:t>‹#›</a:t>
            </a:fld>
            <a:endParaRPr lang="en-US"/>
          </a:p>
        </p:txBody>
      </p:sp>
    </p:spTree>
    <p:extLst>
      <p:ext uri="{BB962C8B-B14F-4D97-AF65-F5344CB8AC3E}">
        <p14:creationId xmlns:p14="http://schemas.microsoft.com/office/powerpoint/2010/main" val="3908273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9DBE4-A8CC-FA82-0D6F-D4B22619D665}"/>
              </a:ext>
            </a:extLst>
          </p:cNvPr>
          <p:cNvSpPr>
            <a:spLocks noGrp="1"/>
          </p:cNvSpPr>
          <p:nvPr>
            <p:ph type="title"/>
          </p:nvPr>
        </p:nvSpPr>
        <p:spPr>
          <a:xfrm>
            <a:off x="1030514" y="365125"/>
            <a:ext cx="10324874" cy="1325563"/>
          </a:xfrm>
        </p:spPr>
        <p:txBody>
          <a:bodyPr/>
          <a:lstStyle>
            <a:lvl1pPr>
              <a:defRPr>
                <a:solidFill>
                  <a:srgbClr val="FF0000"/>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AE523BE1-4EF5-66FE-3DE2-8E1BFAFB05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F4EB6CF-E646-30CE-7355-7A6DF3E88FC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71286A4-9BEC-ED3C-F950-E985E412E6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015368-3573-A736-BEA4-6131ECCDC9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1671CC4-7E4B-98DB-4E81-473339AE2179}"/>
              </a:ext>
            </a:extLst>
          </p:cNvPr>
          <p:cNvSpPr>
            <a:spLocks noGrp="1"/>
          </p:cNvSpPr>
          <p:nvPr>
            <p:ph type="dt" sz="half" idx="10"/>
          </p:nvPr>
        </p:nvSpPr>
        <p:spPr>
          <a:xfrm>
            <a:off x="838200" y="6356350"/>
            <a:ext cx="2743200" cy="365125"/>
          </a:xfrm>
          <a:prstGeom prst="rect">
            <a:avLst/>
          </a:prstGeom>
        </p:spPr>
        <p:txBody>
          <a:bodyPr/>
          <a:lstStyle/>
          <a:p>
            <a:fld id="{0E9E3303-CE36-490A-A6C8-9C6685A1C1A7}" type="datetimeFigureOut">
              <a:rPr lang="en-US" smtClean="0"/>
              <a:t>7/8/2022</a:t>
            </a:fld>
            <a:endParaRPr lang="en-US"/>
          </a:p>
        </p:txBody>
      </p:sp>
      <p:sp>
        <p:nvSpPr>
          <p:cNvPr id="8" name="Footer Placeholder 7">
            <a:extLst>
              <a:ext uri="{FF2B5EF4-FFF2-40B4-BE49-F238E27FC236}">
                <a16:creationId xmlns:a16="http://schemas.microsoft.com/office/drawing/2014/main" id="{7335EE31-9D83-5284-520E-557B06DC3E2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19B4CAB-E6FA-5F33-A9E8-FFB3EEDD554E}"/>
              </a:ext>
            </a:extLst>
          </p:cNvPr>
          <p:cNvSpPr>
            <a:spLocks noGrp="1"/>
          </p:cNvSpPr>
          <p:nvPr>
            <p:ph type="sldNum" sz="quarter" idx="12"/>
          </p:nvPr>
        </p:nvSpPr>
        <p:spPr/>
        <p:txBody>
          <a:bodyPr/>
          <a:lstStyle/>
          <a:p>
            <a:fld id="{5A92615F-889F-4C08-BF69-BEF13233377D}" type="slidenum">
              <a:rPr lang="en-US" smtClean="0"/>
              <a:t>‹#›</a:t>
            </a:fld>
            <a:endParaRPr lang="en-US"/>
          </a:p>
        </p:txBody>
      </p:sp>
    </p:spTree>
    <p:extLst>
      <p:ext uri="{BB962C8B-B14F-4D97-AF65-F5344CB8AC3E}">
        <p14:creationId xmlns:p14="http://schemas.microsoft.com/office/powerpoint/2010/main" val="4210650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C4071-32C6-71B8-76DB-F59AC6E36CBA}"/>
              </a:ext>
            </a:extLst>
          </p:cNvPr>
          <p:cNvSpPr>
            <a:spLocks noGrp="1"/>
          </p:cNvSpPr>
          <p:nvPr>
            <p:ph type="title"/>
          </p:nvPr>
        </p:nvSpPr>
        <p:spPr>
          <a:xfrm>
            <a:off x="907144" y="365125"/>
            <a:ext cx="10446656" cy="1325563"/>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A3742D98-A426-D7B2-37E3-122201F13E67}"/>
              </a:ext>
            </a:extLst>
          </p:cNvPr>
          <p:cNvSpPr>
            <a:spLocks noGrp="1"/>
          </p:cNvSpPr>
          <p:nvPr>
            <p:ph type="dt" sz="half" idx="10"/>
          </p:nvPr>
        </p:nvSpPr>
        <p:spPr>
          <a:xfrm>
            <a:off x="838200" y="6356350"/>
            <a:ext cx="2743200" cy="365125"/>
          </a:xfrm>
          <a:prstGeom prst="rect">
            <a:avLst/>
          </a:prstGeom>
        </p:spPr>
        <p:txBody>
          <a:bodyPr/>
          <a:lstStyle/>
          <a:p>
            <a:fld id="{0E9E3303-CE36-490A-A6C8-9C6685A1C1A7}" type="datetimeFigureOut">
              <a:rPr lang="en-US" smtClean="0"/>
              <a:t>7/8/2022</a:t>
            </a:fld>
            <a:endParaRPr lang="en-US"/>
          </a:p>
        </p:txBody>
      </p:sp>
      <p:sp>
        <p:nvSpPr>
          <p:cNvPr id="4" name="Footer Placeholder 3">
            <a:extLst>
              <a:ext uri="{FF2B5EF4-FFF2-40B4-BE49-F238E27FC236}">
                <a16:creationId xmlns:a16="http://schemas.microsoft.com/office/drawing/2014/main" id="{E8FDFBC9-2F0B-E35D-CF82-3577CDE8AB4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775342B-60BE-200C-6B2D-E70FFC009944}"/>
              </a:ext>
            </a:extLst>
          </p:cNvPr>
          <p:cNvSpPr>
            <a:spLocks noGrp="1"/>
          </p:cNvSpPr>
          <p:nvPr>
            <p:ph type="sldNum" sz="quarter" idx="12"/>
          </p:nvPr>
        </p:nvSpPr>
        <p:spPr/>
        <p:txBody>
          <a:bodyPr/>
          <a:lstStyle/>
          <a:p>
            <a:fld id="{5A92615F-889F-4C08-BF69-BEF13233377D}" type="slidenum">
              <a:rPr lang="en-US" smtClean="0"/>
              <a:t>‹#›</a:t>
            </a:fld>
            <a:endParaRPr lang="en-US"/>
          </a:p>
        </p:txBody>
      </p:sp>
    </p:spTree>
    <p:extLst>
      <p:ext uri="{BB962C8B-B14F-4D97-AF65-F5344CB8AC3E}">
        <p14:creationId xmlns:p14="http://schemas.microsoft.com/office/powerpoint/2010/main" val="2982145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10F6BD-4562-8D78-DFC8-1A2C637CACEF}"/>
              </a:ext>
            </a:extLst>
          </p:cNvPr>
          <p:cNvSpPr>
            <a:spLocks noGrp="1"/>
          </p:cNvSpPr>
          <p:nvPr>
            <p:ph type="dt" sz="half" idx="10"/>
          </p:nvPr>
        </p:nvSpPr>
        <p:spPr>
          <a:xfrm>
            <a:off x="838200" y="6356350"/>
            <a:ext cx="2743200" cy="365125"/>
          </a:xfrm>
          <a:prstGeom prst="rect">
            <a:avLst/>
          </a:prstGeom>
        </p:spPr>
        <p:txBody>
          <a:bodyPr/>
          <a:lstStyle/>
          <a:p>
            <a:fld id="{0E9E3303-CE36-490A-A6C8-9C6685A1C1A7}" type="datetimeFigureOut">
              <a:rPr lang="en-US" smtClean="0"/>
              <a:t>7/8/2022</a:t>
            </a:fld>
            <a:endParaRPr lang="en-US"/>
          </a:p>
        </p:txBody>
      </p:sp>
      <p:sp>
        <p:nvSpPr>
          <p:cNvPr id="3" name="Footer Placeholder 2">
            <a:extLst>
              <a:ext uri="{FF2B5EF4-FFF2-40B4-BE49-F238E27FC236}">
                <a16:creationId xmlns:a16="http://schemas.microsoft.com/office/drawing/2014/main" id="{98BBCECC-1B24-A3C9-83BD-302DF2C281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CD04DF6-40FD-B7D0-7F9A-F31D34ADD8C6}"/>
              </a:ext>
            </a:extLst>
          </p:cNvPr>
          <p:cNvSpPr>
            <a:spLocks noGrp="1"/>
          </p:cNvSpPr>
          <p:nvPr>
            <p:ph type="sldNum" sz="quarter" idx="12"/>
          </p:nvPr>
        </p:nvSpPr>
        <p:spPr/>
        <p:txBody>
          <a:bodyPr/>
          <a:lstStyle/>
          <a:p>
            <a:fld id="{5A92615F-889F-4C08-BF69-BEF13233377D}" type="slidenum">
              <a:rPr lang="en-US" smtClean="0"/>
              <a:t>‹#›</a:t>
            </a:fld>
            <a:endParaRPr lang="en-US"/>
          </a:p>
        </p:txBody>
      </p:sp>
    </p:spTree>
    <p:extLst>
      <p:ext uri="{BB962C8B-B14F-4D97-AF65-F5344CB8AC3E}">
        <p14:creationId xmlns:p14="http://schemas.microsoft.com/office/powerpoint/2010/main" val="1668328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D752F-0665-AC7B-1C93-49F0C2B534A6}"/>
              </a:ext>
            </a:extLst>
          </p:cNvPr>
          <p:cNvSpPr>
            <a:spLocks noGrp="1"/>
          </p:cNvSpPr>
          <p:nvPr>
            <p:ph type="title"/>
          </p:nvPr>
        </p:nvSpPr>
        <p:spPr>
          <a:xfrm>
            <a:off x="839788" y="1045030"/>
            <a:ext cx="3932237" cy="1513444"/>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8F1CF342-A7F1-C0C8-FC46-2F074170CB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7AAF791-AE74-D7A5-A8F8-9C1D469C0557}"/>
              </a:ext>
            </a:extLst>
          </p:cNvPr>
          <p:cNvSpPr>
            <a:spLocks noGrp="1"/>
          </p:cNvSpPr>
          <p:nvPr>
            <p:ph type="body" sz="half" idx="2"/>
          </p:nvPr>
        </p:nvSpPr>
        <p:spPr>
          <a:xfrm>
            <a:off x="839788" y="2780144"/>
            <a:ext cx="3932237" cy="308884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7E046ACD-8C0C-A1EE-116C-98FB68B9C883}"/>
              </a:ext>
            </a:extLst>
          </p:cNvPr>
          <p:cNvSpPr>
            <a:spLocks noGrp="1"/>
          </p:cNvSpPr>
          <p:nvPr>
            <p:ph type="dt" sz="half" idx="10"/>
          </p:nvPr>
        </p:nvSpPr>
        <p:spPr>
          <a:xfrm>
            <a:off x="838200" y="6356350"/>
            <a:ext cx="2743200" cy="365125"/>
          </a:xfrm>
          <a:prstGeom prst="rect">
            <a:avLst/>
          </a:prstGeom>
        </p:spPr>
        <p:txBody>
          <a:bodyPr/>
          <a:lstStyle/>
          <a:p>
            <a:fld id="{0E9E3303-CE36-490A-A6C8-9C6685A1C1A7}" type="datetimeFigureOut">
              <a:rPr lang="en-US" smtClean="0"/>
              <a:t>7/8/2022</a:t>
            </a:fld>
            <a:endParaRPr lang="en-US"/>
          </a:p>
        </p:txBody>
      </p:sp>
      <p:sp>
        <p:nvSpPr>
          <p:cNvPr id="6" name="Footer Placeholder 5">
            <a:extLst>
              <a:ext uri="{FF2B5EF4-FFF2-40B4-BE49-F238E27FC236}">
                <a16:creationId xmlns:a16="http://schemas.microsoft.com/office/drawing/2014/main" id="{20797556-B7AC-69B4-97B6-13C9B3C1D0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CAC102-3351-F762-9F73-FAD9174CC665}"/>
              </a:ext>
            </a:extLst>
          </p:cNvPr>
          <p:cNvSpPr>
            <a:spLocks noGrp="1"/>
          </p:cNvSpPr>
          <p:nvPr>
            <p:ph type="sldNum" sz="quarter" idx="12"/>
          </p:nvPr>
        </p:nvSpPr>
        <p:spPr/>
        <p:txBody>
          <a:bodyPr/>
          <a:lstStyle/>
          <a:p>
            <a:fld id="{5A92615F-889F-4C08-BF69-BEF13233377D}" type="slidenum">
              <a:rPr lang="en-US" smtClean="0"/>
              <a:t>‹#›</a:t>
            </a:fld>
            <a:endParaRPr lang="en-US"/>
          </a:p>
        </p:txBody>
      </p:sp>
    </p:spTree>
    <p:extLst>
      <p:ext uri="{BB962C8B-B14F-4D97-AF65-F5344CB8AC3E}">
        <p14:creationId xmlns:p14="http://schemas.microsoft.com/office/powerpoint/2010/main" val="2990257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29897-EE7E-5DC8-5FB7-4E3C62FEA30C}"/>
              </a:ext>
            </a:extLst>
          </p:cNvPr>
          <p:cNvSpPr>
            <a:spLocks noGrp="1"/>
          </p:cNvSpPr>
          <p:nvPr>
            <p:ph type="title"/>
          </p:nvPr>
        </p:nvSpPr>
        <p:spPr>
          <a:xfrm>
            <a:off x="839788" y="987426"/>
            <a:ext cx="3932237" cy="1755774"/>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1EA1090A-890E-E4BE-E5D0-34851E8500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F4F81A3-2473-52FC-0B26-EDB7655FFCB0}"/>
              </a:ext>
            </a:extLst>
          </p:cNvPr>
          <p:cNvSpPr>
            <a:spLocks noGrp="1"/>
          </p:cNvSpPr>
          <p:nvPr>
            <p:ph type="body" sz="half" idx="2"/>
          </p:nvPr>
        </p:nvSpPr>
        <p:spPr>
          <a:xfrm>
            <a:off x="839788" y="2900218"/>
            <a:ext cx="3932237" cy="296877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A34C81-F193-7AB4-972D-9C56DD185E7C}"/>
              </a:ext>
            </a:extLst>
          </p:cNvPr>
          <p:cNvSpPr>
            <a:spLocks noGrp="1"/>
          </p:cNvSpPr>
          <p:nvPr>
            <p:ph type="dt" sz="half" idx="10"/>
          </p:nvPr>
        </p:nvSpPr>
        <p:spPr>
          <a:xfrm>
            <a:off x="838200" y="6356350"/>
            <a:ext cx="2743200" cy="365125"/>
          </a:xfrm>
          <a:prstGeom prst="rect">
            <a:avLst/>
          </a:prstGeom>
        </p:spPr>
        <p:txBody>
          <a:bodyPr/>
          <a:lstStyle/>
          <a:p>
            <a:fld id="{0E9E3303-CE36-490A-A6C8-9C6685A1C1A7}" type="datetimeFigureOut">
              <a:rPr lang="en-US" smtClean="0"/>
              <a:t>7/8/2022</a:t>
            </a:fld>
            <a:endParaRPr lang="en-US"/>
          </a:p>
        </p:txBody>
      </p:sp>
      <p:sp>
        <p:nvSpPr>
          <p:cNvPr id="6" name="Footer Placeholder 5">
            <a:extLst>
              <a:ext uri="{FF2B5EF4-FFF2-40B4-BE49-F238E27FC236}">
                <a16:creationId xmlns:a16="http://schemas.microsoft.com/office/drawing/2014/main" id="{D4F2C953-0AE8-60AB-CB6B-ED1E2B3BFF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4818BB-B997-469B-F59C-92CE8C6236AF}"/>
              </a:ext>
            </a:extLst>
          </p:cNvPr>
          <p:cNvSpPr>
            <a:spLocks noGrp="1"/>
          </p:cNvSpPr>
          <p:nvPr>
            <p:ph type="sldNum" sz="quarter" idx="12"/>
          </p:nvPr>
        </p:nvSpPr>
        <p:spPr/>
        <p:txBody>
          <a:bodyPr/>
          <a:lstStyle/>
          <a:p>
            <a:fld id="{5A92615F-889F-4C08-BF69-BEF13233377D}" type="slidenum">
              <a:rPr lang="en-US" smtClean="0"/>
              <a:t>‹#›</a:t>
            </a:fld>
            <a:endParaRPr lang="en-US"/>
          </a:p>
        </p:txBody>
      </p:sp>
    </p:spTree>
    <p:extLst>
      <p:ext uri="{BB962C8B-B14F-4D97-AF65-F5344CB8AC3E}">
        <p14:creationId xmlns:p14="http://schemas.microsoft.com/office/powerpoint/2010/main" val="4107519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B1AF32-ED03-392E-77DF-9018F8EFD7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F047D41F-C074-6A6F-7800-7E073D4973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8AC14982-1B0B-9205-41FD-2267365C78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754EC3E-DB92-EEEE-31FC-E89DD267E7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92615F-889F-4C08-BF69-BEF13233377D}" type="slidenum">
              <a:rPr lang="en-US" smtClean="0"/>
              <a:t>‹#›</a:t>
            </a:fld>
            <a:endParaRPr lang="en-US"/>
          </a:p>
        </p:txBody>
      </p:sp>
      <p:pic>
        <p:nvPicPr>
          <p:cNvPr id="8" name="Picture 7" descr="Logo, company name&#10;&#10;Description automatically generated">
            <a:extLst>
              <a:ext uri="{FF2B5EF4-FFF2-40B4-BE49-F238E27FC236}">
                <a16:creationId xmlns:a16="http://schemas.microsoft.com/office/drawing/2014/main" id="{8BB26D2C-17CD-DDC6-E440-CAD9258E4875}"/>
              </a:ext>
            </a:extLst>
          </p:cNvPr>
          <p:cNvPicPr>
            <a:picLocks noChangeAspect="1"/>
          </p:cNvPicPr>
          <p:nvPr userDrawn="1"/>
        </p:nvPicPr>
        <p:blipFill>
          <a:blip r:embed="rId13" cstate="screen">
            <a:extLst>
              <a:ext uri="{28A0092B-C50C-407E-A947-70E740481C1C}">
                <a14:useLocalDpi xmlns:a14="http://schemas.microsoft.com/office/drawing/2010/main" val="0"/>
              </a:ext>
            </a:extLst>
          </a:blip>
          <a:stretch>
            <a:fillRect/>
          </a:stretch>
        </p:blipFill>
        <p:spPr>
          <a:xfrm>
            <a:off x="232229" y="6219830"/>
            <a:ext cx="1671319" cy="638170"/>
          </a:xfrm>
          <a:prstGeom prst="rect">
            <a:avLst/>
          </a:prstGeom>
        </p:spPr>
      </p:pic>
    </p:spTree>
    <p:extLst>
      <p:ext uri="{BB962C8B-B14F-4D97-AF65-F5344CB8AC3E}">
        <p14:creationId xmlns:p14="http://schemas.microsoft.com/office/powerpoint/2010/main" val="542056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rgbClr val="FF000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8" Type="http://schemas.openxmlformats.org/officeDocument/2006/relationships/diagramColors" Target="../diagrams/colors5.xml"/><Relationship Id="rId3" Type="http://schemas.openxmlformats.org/officeDocument/2006/relationships/image" Target="../media/image24.jpeg"/><Relationship Id="rId7" Type="http://schemas.openxmlformats.org/officeDocument/2006/relationships/diagramQuickStyle" Target="../diagrams/quickStyle5.xm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diagramLayout" Target="../diagrams/layout5.xml"/><Relationship Id="rId5" Type="http://schemas.openxmlformats.org/officeDocument/2006/relationships/diagramData" Target="../diagrams/data5.xml"/><Relationship Id="rId4" Type="http://schemas.openxmlformats.org/officeDocument/2006/relationships/image" Target="../media/image1.jpeg"/><Relationship Id="rId9" Type="http://schemas.microsoft.com/office/2007/relationships/diagramDrawing" Target="../diagrams/drawing5.xml"/></Relationships>
</file>

<file path=ppt/slides/_rels/slide11.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faraonline.org/" TargetMode="External"/><Relationship Id="rId2" Type="http://schemas.openxmlformats.org/officeDocument/2006/relationships/hyperlink" Target="mailto:bradshipp@4yoursolution.com" TargetMode="External"/><Relationship Id="rId1" Type="http://schemas.openxmlformats.org/officeDocument/2006/relationships/slideLayout" Target="../slideLayouts/slideLayout4.xml"/><Relationship Id="rId4" Type="http://schemas.openxmlformats.org/officeDocument/2006/relationships/image" Target="../media/image26.jpeg"/></Relationships>
</file>

<file path=ppt/slides/_rels/slide2.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6.wmf"/><Relationship Id="rId4" Type="http://schemas.openxmlformats.org/officeDocument/2006/relationships/diagramLayout" Target="../diagrams/layout1.xml"/><Relationship Id="rId9"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image" Target="../media/image11.jpeg"/><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8" Type="http://schemas.openxmlformats.org/officeDocument/2006/relationships/image" Target="../media/image23.jpe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212" name="Rectangle 8211">
            <a:extLst>
              <a:ext uri="{FF2B5EF4-FFF2-40B4-BE49-F238E27FC236}">
                <a16:creationId xmlns:a16="http://schemas.microsoft.com/office/drawing/2014/main" id="{879C64A9-610B-46B7-B372-08C81C5AFB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1" name="Title 1">
            <a:extLst>
              <a:ext uri="{FF2B5EF4-FFF2-40B4-BE49-F238E27FC236}">
                <a16:creationId xmlns:a16="http://schemas.microsoft.com/office/drawing/2014/main" id="{D53447E0-D6CF-43A3-8062-FB59B956D613}"/>
              </a:ext>
            </a:extLst>
          </p:cNvPr>
          <p:cNvSpPr>
            <a:spLocks noGrp="1"/>
          </p:cNvSpPr>
          <p:nvPr>
            <p:ph type="ctrTitle"/>
          </p:nvPr>
        </p:nvSpPr>
        <p:spPr>
          <a:xfrm>
            <a:off x="852457" y="1950059"/>
            <a:ext cx="3734698" cy="3210269"/>
          </a:xfrm>
        </p:spPr>
        <p:txBody>
          <a:bodyPr vert="horz" lIns="91440" tIns="45720" rIns="91440" bIns="45720" rtlCol="0" anchor="ctr">
            <a:normAutofit/>
          </a:bodyPr>
          <a:lstStyle/>
          <a:p>
            <a:pPr algn="l">
              <a:defRPr/>
            </a:pPr>
            <a:r>
              <a:rPr lang="en-US" sz="4400" b="1" kern="1200" dirty="0">
                <a:effectLst>
                  <a:outerShdw blurRad="38100" dist="38100" dir="2700000" algn="tl">
                    <a:srgbClr val="C0C0C0"/>
                  </a:outerShdw>
                </a:effectLst>
                <a:latin typeface="+mj-lt"/>
                <a:ea typeface="+mj-ea"/>
                <a:cs typeface="+mj-cs"/>
              </a:rPr>
              <a:t>Consumer Protection and the Alarm User- Before You Buy</a:t>
            </a:r>
          </a:p>
        </p:txBody>
      </p:sp>
      <p:sp>
        <p:nvSpPr>
          <p:cNvPr id="8214" name="Rectangle 821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64471"/>
            <a:ext cx="5291468" cy="149352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216" name="Group 8215">
            <a:extLst>
              <a:ext uri="{FF2B5EF4-FFF2-40B4-BE49-F238E27FC236}">
                <a16:creationId xmlns:a16="http://schemas.microsoft.com/office/drawing/2014/main" id="{12563AD9-A7A3-4BE2-A897-9487DF3E09E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050133"/>
            <a:ext cx="232963" cy="1340860"/>
            <a:chOff x="56167" y="2050133"/>
            <a:chExt cx="232963" cy="1340860"/>
          </a:xfrm>
        </p:grpSpPr>
        <p:sp>
          <p:nvSpPr>
            <p:cNvPr id="8217" name="Rectangle 2">
              <a:extLst>
                <a:ext uri="{FF2B5EF4-FFF2-40B4-BE49-F238E27FC236}">
                  <a16:creationId xmlns:a16="http://schemas.microsoft.com/office/drawing/2014/main" id="{D3DEC0ED-2046-4B47-AED6-F2E2C28B1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8600" y="261989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18" name="Rectangle 59">
              <a:extLst>
                <a:ext uri="{FF2B5EF4-FFF2-40B4-BE49-F238E27FC236}">
                  <a16:creationId xmlns:a16="http://schemas.microsoft.com/office/drawing/2014/main" id="{E9D991DC-D98F-4EE0-BB66-B1BDC1EF39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61989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19" name="Rectangle 2">
              <a:extLst>
                <a:ext uri="{FF2B5EF4-FFF2-40B4-BE49-F238E27FC236}">
                  <a16:creationId xmlns:a16="http://schemas.microsoft.com/office/drawing/2014/main" id="{E7E54229-815D-4B6F-AFC8-CF785F7D4E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8600" y="247777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20" name="Rectangle 59">
              <a:extLst>
                <a:ext uri="{FF2B5EF4-FFF2-40B4-BE49-F238E27FC236}">
                  <a16:creationId xmlns:a16="http://schemas.microsoft.com/office/drawing/2014/main" id="{92CEAFD0-3BED-43BB-9765-CB5C4566F8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47777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21" name="Rectangle 2">
              <a:extLst>
                <a:ext uri="{FF2B5EF4-FFF2-40B4-BE49-F238E27FC236}">
                  <a16:creationId xmlns:a16="http://schemas.microsoft.com/office/drawing/2014/main" id="{4A3C795F-6BCD-46C1-A546-19774F3B2B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8600" y="233566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22" name="Rectangle 59">
              <a:extLst>
                <a:ext uri="{FF2B5EF4-FFF2-40B4-BE49-F238E27FC236}">
                  <a16:creationId xmlns:a16="http://schemas.microsoft.com/office/drawing/2014/main" id="{C66A3BDD-1057-463C-9B90-8C332D04B7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33566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23" name="Rectangle 2">
              <a:extLst>
                <a:ext uri="{FF2B5EF4-FFF2-40B4-BE49-F238E27FC236}">
                  <a16:creationId xmlns:a16="http://schemas.microsoft.com/office/drawing/2014/main" id="{809A6B96-7755-4504-B1CB-F6B83CD0F1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8600" y="219355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24" name="Rectangle 59">
              <a:extLst>
                <a:ext uri="{FF2B5EF4-FFF2-40B4-BE49-F238E27FC236}">
                  <a16:creationId xmlns:a16="http://schemas.microsoft.com/office/drawing/2014/main" id="{2D7217F0-4BD2-43FF-8CCB-D59213F359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19355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25" name="Rectangle 2">
              <a:extLst>
                <a:ext uri="{FF2B5EF4-FFF2-40B4-BE49-F238E27FC236}">
                  <a16:creationId xmlns:a16="http://schemas.microsoft.com/office/drawing/2014/main" id="{57F107C1-F9EA-4376-A34A-966DBB4BC5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8600" y="205143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26" name="Rectangle 59">
              <a:extLst>
                <a:ext uri="{FF2B5EF4-FFF2-40B4-BE49-F238E27FC236}">
                  <a16:creationId xmlns:a16="http://schemas.microsoft.com/office/drawing/2014/main" id="{856E609B-ECA2-4E1D-A666-5150A38B04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05143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27" name="Rectangle 2">
              <a:extLst>
                <a:ext uri="{FF2B5EF4-FFF2-40B4-BE49-F238E27FC236}">
                  <a16:creationId xmlns:a16="http://schemas.microsoft.com/office/drawing/2014/main" id="{7F09FEB2-C57C-4876-8264-E7A6DBA931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8600" y="3330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28" name="Rectangle 59">
              <a:extLst>
                <a:ext uri="{FF2B5EF4-FFF2-40B4-BE49-F238E27FC236}">
                  <a16:creationId xmlns:a16="http://schemas.microsoft.com/office/drawing/2014/main" id="{59E52BD6-8269-4CBB-8B1D-C65EEEFBB4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0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29" name="Rectangle 2">
              <a:extLst>
                <a:ext uri="{FF2B5EF4-FFF2-40B4-BE49-F238E27FC236}">
                  <a16:creationId xmlns:a16="http://schemas.microsoft.com/office/drawing/2014/main" id="{C37B9BA9-D4B1-40E9-85DB-EFEE2ECCE2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8600" y="3188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30" name="Rectangle 59">
              <a:extLst>
                <a:ext uri="{FF2B5EF4-FFF2-40B4-BE49-F238E27FC236}">
                  <a16:creationId xmlns:a16="http://schemas.microsoft.com/office/drawing/2014/main" id="{C775B1DF-B6D1-4D88-9B6F-1A07FDCC4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8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31" name="Rectangle 2">
              <a:extLst>
                <a:ext uri="{FF2B5EF4-FFF2-40B4-BE49-F238E27FC236}">
                  <a16:creationId xmlns:a16="http://schemas.microsoft.com/office/drawing/2014/main" id="{A68D4AFE-E9C4-4DD1-994E-18C935A512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8600" y="3046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32" name="Rectangle 59">
              <a:extLst>
                <a:ext uri="{FF2B5EF4-FFF2-40B4-BE49-F238E27FC236}">
                  <a16:creationId xmlns:a16="http://schemas.microsoft.com/office/drawing/2014/main" id="{BB507D87-EF2D-4925-BDF8-41729DDB3D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6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33" name="Rectangle 2">
              <a:extLst>
                <a:ext uri="{FF2B5EF4-FFF2-40B4-BE49-F238E27FC236}">
                  <a16:creationId xmlns:a16="http://schemas.microsoft.com/office/drawing/2014/main" id="{2D14785B-15EE-4261-855E-B4C857CD81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8600" y="2904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34" name="Rectangle 59">
              <a:extLst>
                <a:ext uri="{FF2B5EF4-FFF2-40B4-BE49-F238E27FC236}">
                  <a16:creationId xmlns:a16="http://schemas.microsoft.com/office/drawing/2014/main" id="{B5B1C320-CDAC-4C61-A7B4-AF6BA4FA0F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35" name="Rectangle 2">
              <a:extLst>
                <a:ext uri="{FF2B5EF4-FFF2-40B4-BE49-F238E27FC236}">
                  <a16:creationId xmlns:a16="http://schemas.microsoft.com/office/drawing/2014/main" id="{A4E1B6F0-5FA4-48F4-9CEA-28BE8E2AB3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8600" y="27620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36" name="Rectangle 59">
              <a:extLst>
                <a:ext uri="{FF2B5EF4-FFF2-40B4-BE49-F238E27FC236}">
                  <a16:creationId xmlns:a16="http://schemas.microsoft.com/office/drawing/2014/main" id="{413AA2A6-F5A2-47B3-B451-3D8CAE820C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0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Picture 3" descr="A picture containing text&#10;&#10;Description automatically generated">
            <a:extLst>
              <a:ext uri="{FF2B5EF4-FFF2-40B4-BE49-F238E27FC236}">
                <a16:creationId xmlns:a16="http://schemas.microsoft.com/office/drawing/2014/main" id="{CFFFCE86-9CA3-0015-11B8-B9971102ED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72141" y="309516"/>
            <a:ext cx="7467642" cy="1493527"/>
          </a:xfrm>
          <a:prstGeom prst="rect">
            <a:avLst/>
          </a:prstGeom>
        </p:spPr>
      </p:pic>
      <p:pic>
        <p:nvPicPr>
          <p:cNvPr id="1026" name="Picture 2" descr="Smart Consumers - Posts | Facebook">
            <a:extLst>
              <a:ext uri="{FF2B5EF4-FFF2-40B4-BE49-F238E27FC236}">
                <a16:creationId xmlns:a16="http://schemas.microsoft.com/office/drawing/2014/main" id="{7A93F543-62FE-9A5A-43FB-F8759C2C3651}"/>
              </a:ext>
            </a:extLst>
          </p:cNvPr>
          <p:cNvPicPr>
            <a:picLocks noChangeAspect="1" noChangeArrowheads="1"/>
          </p:cNvPicPr>
          <p:nvPr/>
        </p:nvPicPr>
        <p:blipFill rotWithShape="1">
          <a:blip r:embed="rId4" cstate="screen">
            <a:extLst>
              <a:ext uri="{28A0092B-C50C-407E-A947-70E740481C1C}">
                <a14:useLocalDpi xmlns:a14="http://schemas.microsoft.com/office/drawing/2010/main" val="0"/>
              </a:ext>
            </a:extLst>
          </a:blip>
          <a:srcRect b="-1"/>
          <a:stretch/>
        </p:blipFill>
        <p:spPr bwMode="auto">
          <a:xfrm>
            <a:off x="6304278" y="2822538"/>
            <a:ext cx="4577933" cy="3669702"/>
          </a:xfrm>
          <a:prstGeom prst="rect">
            <a:avLst/>
          </a:prstGeom>
          <a:extLst>
            <a:ext uri="{909E8E84-426E-40DD-AFC4-6F175D3DCCD1}">
              <a14:hiddenFill xmlns:a14="http://schemas.microsoft.com/office/drawing/2010/main">
                <a:solidFill>
                  <a:srgbClr val="FFFFFF"/>
                </a:solidFill>
              </a14:hiddenFill>
            </a:ext>
          </a:extLst>
        </p:spPr>
      </p:pic>
      <p:sp>
        <p:nvSpPr>
          <p:cNvPr id="8238" name="Rectangle 8237">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5852160" cy="3566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95" name="Slide Number Placeholder 5">
            <a:extLst>
              <a:ext uri="{FF2B5EF4-FFF2-40B4-BE49-F238E27FC236}">
                <a16:creationId xmlns:a16="http://schemas.microsoft.com/office/drawing/2014/main" id="{AD418289-A5A2-4EBB-A6A3-CA1456D11794}"/>
              </a:ext>
            </a:extLst>
          </p:cNvPr>
          <p:cNvSpPr>
            <a:spLocks noGrp="1"/>
          </p:cNvSpPr>
          <p:nvPr>
            <p:ph type="sldNum" sz="quarter" idx="12"/>
          </p:nvPr>
        </p:nvSpPr>
        <p:spPr>
          <a:xfrm>
            <a:off x="5093208" y="6492240"/>
            <a:ext cx="54864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rm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nSpc>
                <a:spcPct val="90000"/>
              </a:lnSpc>
              <a:spcBef>
                <a:spcPct val="0"/>
              </a:spcBef>
              <a:spcAft>
                <a:spcPts val="600"/>
              </a:spcAft>
              <a:buFontTx/>
              <a:buNone/>
            </a:pPr>
            <a:fld id="{C1155D2E-0AFA-4FF9-BB5B-94EFD98A70BA}" type="slidenum">
              <a:rPr lang="en-US" altLang="en-US" sz="1800">
                <a:solidFill>
                  <a:srgbClr val="FFFFFF"/>
                </a:solidFill>
                <a:latin typeface="+mn-lt"/>
              </a:rPr>
              <a:pPr>
                <a:lnSpc>
                  <a:spcPct val="90000"/>
                </a:lnSpc>
                <a:spcBef>
                  <a:spcPct val="0"/>
                </a:spcBef>
                <a:spcAft>
                  <a:spcPts val="600"/>
                </a:spcAft>
                <a:buFontTx/>
                <a:buNone/>
              </a:pPr>
              <a:t>1</a:t>
            </a:fld>
            <a:endParaRPr lang="en-US" altLang="en-US" sz="1800">
              <a:solidFill>
                <a:srgbClr val="FFFFFF"/>
              </a:solidFill>
              <a:latin typeface="+mn-lt"/>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87" name="Rectangle 24586">
            <a:extLst>
              <a:ext uri="{FF2B5EF4-FFF2-40B4-BE49-F238E27FC236}">
                <a16:creationId xmlns:a16="http://schemas.microsoft.com/office/drawing/2014/main" id="{56C20283-73E0-40EC-8AD8-057F581F64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89" name="Freeform 28">
            <a:extLst>
              <a:ext uri="{FF2B5EF4-FFF2-40B4-BE49-F238E27FC236}">
                <a16:creationId xmlns:a16="http://schemas.microsoft.com/office/drawing/2014/main" id="{3FCC729B-E528-40C3-82D3-BA437557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591" name="Freeform 26">
            <a:extLst>
              <a:ext uri="{FF2B5EF4-FFF2-40B4-BE49-F238E27FC236}">
                <a16:creationId xmlns:a16="http://schemas.microsoft.com/office/drawing/2014/main" id="{58F1FB8D-1842-4A04-998D-6CF047AB2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579" name="Title 1">
            <a:extLst>
              <a:ext uri="{FF2B5EF4-FFF2-40B4-BE49-F238E27FC236}">
                <a16:creationId xmlns:a16="http://schemas.microsoft.com/office/drawing/2014/main" id="{9618FCCC-94E1-4825-BA16-02728275D324}"/>
              </a:ext>
            </a:extLst>
          </p:cNvPr>
          <p:cNvSpPr>
            <a:spLocks noGrp="1" noChangeArrowheads="1"/>
          </p:cNvSpPr>
          <p:nvPr>
            <p:ph type="title"/>
          </p:nvPr>
        </p:nvSpPr>
        <p:spPr>
          <a:xfrm>
            <a:off x="4384039" y="365125"/>
            <a:ext cx="7164493" cy="1325563"/>
          </a:xfrm>
        </p:spPr>
        <p:txBody>
          <a:bodyPr vert="horz" lIns="91440" tIns="45720" rIns="91440" bIns="45720" rtlCol="0" anchor="ctr">
            <a:normAutofit/>
          </a:bodyPr>
          <a:lstStyle/>
          <a:p>
            <a:r>
              <a:rPr lang="en-US" altLang="en-US" kern="1200">
                <a:solidFill>
                  <a:schemeClr val="tx1"/>
                </a:solidFill>
                <a:latin typeface="+mj-lt"/>
                <a:ea typeface="+mj-ea"/>
                <a:cs typeface="+mj-cs"/>
              </a:rPr>
              <a:t>Let FARA Help!</a:t>
            </a:r>
          </a:p>
        </p:txBody>
      </p:sp>
      <p:pic>
        <p:nvPicPr>
          <p:cNvPr id="34" name="Picture 2" descr="Let Us Help - Photos | Facebook">
            <a:extLst>
              <a:ext uri="{FF2B5EF4-FFF2-40B4-BE49-F238E27FC236}">
                <a16:creationId xmlns:a16="http://schemas.microsoft.com/office/drawing/2014/main" id="{4251B5A4-5323-FA57-BC3C-D00D327188A4}"/>
              </a:ext>
            </a:extLst>
          </p:cNvPr>
          <p:cNvPicPr>
            <a:picLocks noGrp="1" noChangeAspect="1" noChangeArrowheads="1"/>
          </p:cNvPicPr>
          <p:nvPr>
            <p:ph sz="half" idx="2"/>
          </p:nvPr>
        </p:nvPicPr>
        <p:blipFill rotWithShape="1">
          <a:blip r:embed="rId3" cstate="screen">
            <a:extLst>
              <a:ext uri="{28A0092B-C50C-407E-A947-70E740481C1C}">
                <a14:useLocalDpi xmlns:a14="http://schemas.microsoft.com/office/drawing/2010/main" val="0"/>
              </a:ext>
            </a:extLst>
          </a:blip>
          <a:srcRect/>
          <a:stretch/>
        </p:blipFill>
        <p:spPr bwMode="auto">
          <a:xfrm>
            <a:off x="480060" y="1648226"/>
            <a:ext cx="3425957" cy="3561066"/>
          </a:xfrm>
          <a:prstGeom prst="rect">
            <a:avLst/>
          </a:prstGeom>
          <a:noFill/>
          <a:extLst>
            <a:ext uri="{909E8E84-426E-40DD-AFC4-6F175D3DCCD1}">
              <a14:hiddenFill xmlns:a14="http://schemas.microsoft.com/office/drawing/2010/main">
                <a:solidFill>
                  <a:srgbClr val="FFFFFF"/>
                </a:solidFill>
              </a14:hiddenFill>
            </a:ext>
          </a:extLst>
        </p:spPr>
      </p:pic>
      <p:sp>
        <p:nvSpPr>
          <p:cNvPr id="24580" name="Slide Number Placeholder 3">
            <a:extLst>
              <a:ext uri="{FF2B5EF4-FFF2-40B4-BE49-F238E27FC236}">
                <a16:creationId xmlns:a16="http://schemas.microsoft.com/office/drawing/2014/main" id="{FF9FE81C-291F-4019-9E55-F20631B21379}"/>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fld id="{B55B81C1-369A-457C-942D-22A4214E3C5F}" type="slidenum">
              <a:rPr lang="en-US" altLang="en-US" sz="1400">
                <a:solidFill>
                  <a:schemeClr val="tx1">
                    <a:alpha val="80000"/>
                  </a:schemeClr>
                </a:solidFill>
                <a:latin typeface="+mn-lt"/>
              </a:rPr>
              <a:pPr/>
              <a:t>10</a:t>
            </a:fld>
            <a:endParaRPr lang="en-US" altLang="en-US" sz="1400" dirty="0">
              <a:solidFill>
                <a:schemeClr val="tx1">
                  <a:alpha val="80000"/>
                </a:schemeClr>
              </a:solidFill>
              <a:latin typeface="+mn-lt"/>
            </a:endParaRPr>
          </a:p>
        </p:txBody>
      </p:sp>
      <p:pic>
        <p:nvPicPr>
          <p:cNvPr id="11" name="Picture 10" descr="Logo, company name&#10;&#10;Description automatically generated">
            <a:extLst>
              <a:ext uri="{FF2B5EF4-FFF2-40B4-BE49-F238E27FC236}">
                <a16:creationId xmlns:a16="http://schemas.microsoft.com/office/drawing/2014/main" id="{0AAD0842-9C15-D866-ADE0-20BB36309E62}"/>
              </a:ext>
            </a:extLst>
          </p:cNvPr>
          <p:cNvPicPr>
            <a:picLocks noChangeAspect="1"/>
          </p:cNvPicPr>
          <p:nvPr/>
        </p:nvPicPr>
        <p:blipFill>
          <a:blip r:embed="rId4" cstate="screen">
            <a:extLst>
              <a:ext uri="{28A0092B-C50C-407E-A947-70E740481C1C}">
                <a14:useLocalDpi xmlns:a14="http://schemas.microsoft.com/office/drawing/2010/main" val="0"/>
              </a:ext>
            </a:extLst>
          </a:blip>
          <a:stretch>
            <a:fillRect/>
          </a:stretch>
        </p:blipFill>
        <p:spPr>
          <a:xfrm>
            <a:off x="232229" y="6219830"/>
            <a:ext cx="1671319" cy="638170"/>
          </a:xfrm>
          <a:prstGeom prst="rect">
            <a:avLst/>
          </a:prstGeom>
        </p:spPr>
      </p:pic>
      <p:graphicFrame>
        <p:nvGraphicFramePr>
          <p:cNvPr id="24582" name="Content Placeholder 9">
            <a:extLst>
              <a:ext uri="{FF2B5EF4-FFF2-40B4-BE49-F238E27FC236}">
                <a16:creationId xmlns:a16="http://schemas.microsoft.com/office/drawing/2014/main" id="{6D2B8A3E-C7E3-EFF2-32AE-379ED97276CD}"/>
              </a:ext>
            </a:extLst>
          </p:cNvPr>
          <p:cNvGraphicFramePr>
            <a:graphicFrameLocks noGrp="1"/>
          </p:cNvGraphicFramePr>
          <p:nvPr>
            <p:ph sz="half" idx="1"/>
            <p:extLst>
              <p:ext uri="{D42A27DB-BD31-4B8C-83A1-F6EECF244321}">
                <p14:modId xmlns:p14="http://schemas.microsoft.com/office/powerpoint/2010/main" val="3583409364"/>
              </p:ext>
            </p:extLst>
          </p:nvPr>
        </p:nvGraphicFramePr>
        <p:xfrm>
          <a:off x="4387515" y="2022601"/>
          <a:ext cx="7161017" cy="415436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overrideClrMapping bg1="dk1" tx1="lt1" bg2="dk2" tx2="lt2" accent1="accent1" accent2="accent2" accent3="accent3" accent4="accent4" accent5="accent5" accent6="accent6" hlink="hlink" folHlink="folHlink"/>
  </p:clrMapOvr>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7" name="Title 1">
            <a:extLst>
              <a:ext uri="{FF2B5EF4-FFF2-40B4-BE49-F238E27FC236}">
                <a16:creationId xmlns:a16="http://schemas.microsoft.com/office/drawing/2014/main" id="{A1B226E3-85BE-42BA-BE85-7985EB6706F1}"/>
              </a:ext>
            </a:extLst>
          </p:cNvPr>
          <p:cNvSpPr>
            <a:spLocks noGrp="1" noChangeArrowheads="1"/>
          </p:cNvSpPr>
          <p:nvPr>
            <p:ph type="title"/>
          </p:nvPr>
        </p:nvSpPr>
        <p:spPr>
          <a:xfrm>
            <a:off x="648929" y="629266"/>
            <a:ext cx="3505495" cy="1622321"/>
          </a:xfrm>
        </p:spPr>
        <p:txBody>
          <a:bodyPr>
            <a:normAutofit/>
          </a:bodyPr>
          <a:lstStyle/>
          <a:p>
            <a:r>
              <a:rPr lang="en-US" altLang="en-US"/>
              <a:t>Be a Smart Consumer!</a:t>
            </a:r>
          </a:p>
        </p:txBody>
      </p:sp>
      <p:sp>
        <p:nvSpPr>
          <p:cNvPr id="26626" name="Content Placeholder 2">
            <a:extLst>
              <a:ext uri="{FF2B5EF4-FFF2-40B4-BE49-F238E27FC236}">
                <a16:creationId xmlns:a16="http://schemas.microsoft.com/office/drawing/2014/main" id="{37E944EC-0D09-48FD-B0EF-B36ABFEC5E7C}"/>
              </a:ext>
            </a:extLst>
          </p:cNvPr>
          <p:cNvSpPr>
            <a:spLocks noGrp="1" noChangeArrowheads="1"/>
          </p:cNvSpPr>
          <p:nvPr>
            <p:ph idx="1"/>
          </p:nvPr>
        </p:nvSpPr>
        <p:spPr>
          <a:xfrm>
            <a:off x="648931" y="2438400"/>
            <a:ext cx="3505494" cy="3785419"/>
          </a:xfrm>
        </p:spPr>
        <p:txBody>
          <a:bodyPr>
            <a:normAutofit/>
          </a:bodyPr>
          <a:lstStyle/>
          <a:p>
            <a:pPr marL="0" indent="0">
              <a:buNone/>
            </a:pPr>
            <a:r>
              <a:rPr lang="en-US" altLang="en-US" sz="3200" b="0" dirty="0"/>
              <a:t>Don’t just protect your family or business</a:t>
            </a:r>
          </a:p>
          <a:p>
            <a:pPr marL="0" indent="0">
              <a:buNone/>
            </a:pPr>
            <a:r>
              <a:rPr lang="en-US" altLang="en-US" sz="3200" b="0" dirty="0"/>
              <a:t>Protect your investment in your alarm system as well!</a:t>
            </a:r>
          </a:p>
        </p:txBody>
      </p:sp>
      <p:sp>
        <p:nvSpPr>
          <p:cNvPr id="26634" name="Rectangle 26633">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36"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628" name="Picture 2">
            <a:extLst>
              <a:ext uri="{FF2B5EF4-FFF2-40B4-BE49-F238E27FC236}">
                <a16:creationId xmlns:a16="http://schemas.microsoft.com/office/drawing/2014/main" id="{8558EAF4-DD74-492D-A91B-7AFEF9FBF0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5405862" y="921830"/>
            <a:ext cx="6019331" cy="5011093"/>
          </a:xfrm>
          <a:prstGeom prst="rect">
            <a:avLst/>
          </a:prstGeom>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9" name="Slide Number Placeholder 3">
            <a:extLst>
              <a:ext uri="{FF2B5EF4-FFF2-40B4-BE49-F238E27FC236}">
                <a16:creationId xmlns:a16="http://schemas.microsoft.com/office/drawing/2014/main" id="{9F27A780-4487-4F14-9AA1-B8591820D8AA}"/>
              </a:ext>
            </a:extLst>
          </p:cNvPr>
          <p:cNvSpPr>
            <a:spLocks noGrp="1"/>
          </p:cNvSpPr>
          <p:nvPr>
            <p:ph type="sldNum" sz="quarter" idx="12"/>
          </p:nvPr>
        </p:nvSpPr>
        <p:spPr>
          <a:xfrm>
            <a:off x="8610600" y="6356350"/>
            <a:ext cx="27432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nSpc>
                <a:spcPct val="90000"/>
              </a:lnSpc>
              <a:spcBef>
                <a:spcPct val="0"/>
              </a:spcBef>
              <a:spcAft>
                <a:spcPts val="600"/>
              </a:spcAft>
              <a:buFontTx/>
              <a:buNone/>
            </a:pPr>
            <a:fld id="{B9C3DB2D-DAE6-416A-B036-DC18A44A51FB}" type="slidenum">
              <a:rPr lang="en-US" altLang="en-US" sz="1800">
                <a:solidFill>
                  <a:srgbClr val="303030"/>
                </a:solidFill>
              </a:rPr>
              <a:pPr>
                <a:lnSpc>
                  <a:spcPct val="90000"/>
                </a:lnSpc>
                <a:spcBef>
                  <a:spcPct val="0"/>
                </a:spcBef>
                <a:spcAft>
                  <a:spcPts val="600"/>
                </a:spcAft>
                <a:buFontTx/>
                <a:buNone/>
              </a:pPr>
              <a:t>11</a:t>
            </a:fld>
            <a:endParaRPr lang="en-US" altLang="en-US" sz="1800">
              <a:solidFill>
                <a:srgbClr val="303030"/>
              </a:solidFill>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328" name="Rectangle 13318">
            <a:extLst>
              <a:ext uri="{FF2B5EF4-FFF2-40B4-BE49-F238E27FC236}">
                <a16:creationId xmlns:a16="http://schemas.microsoft.com/office/drawing/2014/main" id="{DBC6133C-0615-4CE4-9132-37E609A9BD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81C7529E-BFE0-CBC2-A857-9930982401B6}"/>
              </a:ext>
            </a:extLst>
          </p:cNvPr>
          <p:cNvSpPr>
            <a:spLocks noGrp="1"/>
          </p:cNvSpPr>
          <p:nvPr>
            <p:ph type="title"/>
          </p:nvPr>
        </p:nvSpPr>
        <p:spPr>
          <a:xfrm>
            <a:off x="645064" y="525982"/>
            <a:ext cx="4282983" cy="1200361"/>
          </a:xfrm>
        </p:spPr>
        <p:txBody>
          <a:bodyPr vert="horz" lIns="91440" tIns="45720" rIns="91440" bIns="45720" rtlCol="0" anchor="b">
            <a:normAutofit/>
          </a:bodyPr>
          <a:lstStyle/>
          <a:p>
            <a:r>
              <a:rPr lang="en-US" sz="3600" kern="1200" dirty="0">
                <a:latin typeface="+mj-lt"/>
                <a:ea typeface="+mj-ea"/>
                <a:cs typeface="+mj-cs"/>
              </a:rPr>
              <a:t>Contact Us</a:t>
            </a:r>
          </a:p>
        </p:txBody>
      </p:sp>
      <p:sp>
        <p:nvSpPr>
          <p:cNvPr id="13329" name="Rectangle 13320">
            <a:extLst>
              <a:ext uri="{FF2B5EF4-FFF2-40B4-BE49-F238E27FC236}">
                <a16:creationId xmlns:a16="http://schemas.microsoft.com/office/drawing/2014/main" id="{169CC832-2974-4E8D-90ED-3E2941BA73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6533" y="1944913"/>
            <a:ext cx="402336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66EFE632-A9A6-A13C-6A18-0787AEA496F9}"/>
              </a:ext>
            </a:extLst>
          </p:cNvPr>
          <p:cNvSpPr>
            <a:spLocks noGrp="1"/>
          </p:cNvSpPr>
          <p:nvPr>
            <p:ph sz="half" idx="1"/>
          </p:nvPr>
        </p:nvSpPr>
        <p:spPr>
          <a:xfrm>
            <a:off x="645066" y="2031101"/>
            <a:ext cx="4282984" cy="3511943"/>
          </a:xfrm>
        </p:spPr>
        <p:txBody>
          <a:bodyPr vert="horz" lIns="91440" tIns="45720" rIns="91440" bIns="45720" rtlCol="0" anchor="ctr">
            <a:normAutofit/>
          </a:bodyPr>
          <a:lstStyle/>
          <a:p>
            <a:pPr marL="0" indent="0" algn="ctr">
              <a:spcAft>
                <a:spcPts val="600"/>
              </a:spcAft>
              <a:buNone/>
            </a:pPr>
            <a:r>
              <a:rPr lang="en-US" sz="2400" b="1" dirty="0"/>
              <a:t>False Alarm Reduction Association</a:t>
            </a:r>
            <a:br>
              <a:rPr lang="en-US" sz="2400" b="1" dirty="0"/>
            </a:br>
            <a:r>
              <a:rPr lang="en-US" sz="2400" dirty="0"/>
              <a:t>10024 Vanderbilt Circle #4</a:t>
            </a:r>
            <a:br>
              <a:rPr lang="en-US" sz="2400" dirty="0"/>
            </a:br>
            <a:r>
              <a:rPr lang="en-US" sz="2400" dirty="0"/>
              <a:t>Rockville MD 20850</a:t>
            </a:r>
          </a:p>
          <a:p>
            <a:pPr marL="0" indent="0" algn="ctr">
              <a:spcAft>
                <a:spcPts val="600"/>
              </a:spcAft>
              <a:buNone/>
            </a:pPr>
            <a:r>
              <a:rPr lang="en-US" sz="2400" dirty="0"/>
              <a:t>301- 519-9237 </a:t>
            </a:r>
          </a:p>
          <a:p>
            <a:pPr marL="0" indent="0" algn="ctr">
              <a:spcAft>
                <a:spcPts val="600"/>
              </a:spcAft>
              <a:buNone/>
            </a:pPr>
            <a:r>
              <a:rPr lang="en-US" sz="2400" dirty="0"/>
              <a:t>Brad Shipp, Executive Director</a:t>
            </a:r>
            <a:br>
              <a:rPr lang="en-US" sz="2400" dirty="0"/>
            </a:br>
            <a:r>
              <a:rPr lang="en-US" sz="2400" dirty="0">
                <a:hlinkClick r:id="rId2"/>
              </a:rPr>
              <a:t>bradshipp@4yoursolution.com</a:t>
            </a:r>
            <a:endParaRPr lang="en-US" sz="2400" dirty="0"/>
          </a:p>
          <a:p>
            <a:pPr marL="0" indent="0" algn="ctr">
              <a:spcAft>
                <a:spcPts val="600"/>
              </a:spcAft>
              <a:buNone/>
            </a:pPr>
            <a:r>
              <a:rPr lang="en-US" sz="2400" dirty="0">
                <a:hlinkClick r:id="rId3"/>
              </a:rPr>
              <a:t>www.faraonline.org</a:t>
            </a:r>
            <a:endParaRPr lang="en-US" sz="2400" dirty="0"/>
          </a:p>
          <a:p>
            <a:endParaRPr lang="en-US" sz="1800" dirty="0"/>
          </a:p>
        </p:txBody>
      </p:sp>
      <p:sp>
        <p:nvSpPr>
          <p:cNvPr id="13323" name="Rectangle 13322">
            <a:extLst>
              <a:ext uri="{FF2B5EF4-FFF2-40B4-BE49-F238E27FC236}">
                <a16:creationId xmlns:a16="http://schemas.microsoft.com/office/drawing/2014/main" id="{55222F96-971A-4F90-B841-6BAB416C7A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25843" y="6053360"/>
            <a:ext cx="740664" cy="15412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25" name="Rectangle 13324">
            <a:extLst>
              <a:ext uri="{FF2B5EF4-FFF2-40B4-BE49-F238E27FC236}">
                <a16:creationId xmlns:a16="http://schemas.microsoft.com/office/drawing/2014/main" id="{08980754-6F4B-43C9-B9BE-127B6BED65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904923" y="215201"/>
            <a:ext cx="740664" cy="1183349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27" name="Rectangle 13326">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6793" y="354959"/>
            <a:ext cx="6184973" cy="591521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descr="Logo, company name&#10;&#10;Description automatically generated">
            <a:extLst>
              <a:ext uri="{FF2B5EF4-FFF2-40B4-BE49-F238E27FC236}">
                <a16:creationId xmlns:a16="http://schemas.microsoft.com/office/drawing/2014/main" id="{0DEFBAE6-5513-8B76-DE14-8CED696D17D4}"/>
              </a:ext>
            </a:extLst>
          </p:cNvPr>
          <p:cNvPicPr>
            <a:picLocks noGrp="1" noChangeAspect="1"/>
          </p:cNvPicPr>
          <p:nvPr>
            <p:ph sz="half" idx="2"/>
          </p:nvPr>
        </p:nvPicPr>
        <p:blipFill>
          <a:blip r:embed="rId4" cstate="screen">
            <a:extLst>
              <a:ext uri="{28A0092B-C50C-407E-A947-70E740481C1C}">
                <a14:useLocalDpi xmlns:a14="http://schemas.microsoft.com/office/drawing/2010/main"/>
              </a:ext>
            </a:extLst>
          </a:blip>
          <a:stretch>
            <a:fillRect/>
          </a:stretch>
        </p:blipFill>
        <p:spPr>
          <a:xfrm>
            <a:off x="5987738" y="2236208"/>
            <a:ext cx="5628018" cy="2152713"/>
          </a:xfrm>
          <a:prstGeom prst="rect">
            <a:avLst/>
          </a:prstGeom>
        </p:spPr>
      </p:pic>
      <p:sp>
        <p:nvSpPr>
          <p:cNvPr id="13314" name="Slide Number Placeholder 3"/>
          <p:cNvSpPr>
            <a:spLocks noGrp="1"/>
          </p:cNvSpPr>
          <p:nvPr>
            <p:ph type="sldNum" sz="quarter" idx="12"/>
          </p:nvPr>
        </p:nvSpPr>
        <p:spPr>
          <a:xfrm>
            <a:off x="8610600" y="6492240"/>
            <a:ext cx="2743200" cy="365125"/>
          </a:xfrm>
        </p:spPr>
        <p:txBody>
          <a:bodyPr vert="horz" lIns="91440" tIns="45720" rIns="91440" bIns="45720" rtlCol="0" anchor="ctr">
            <a:norm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spcAft>
                <a:spcPts val="600"/>
              </a:spcAft>
            </a:pPr>
            <a:fld id="{3CD6B83C-67E5-43AF-926F-E3AAA8AE0EFE}" type="slidenum">
              <a:rPr lang="en-US">
                <a:solidFill>
                  <a:schemeClr val="tx1">
                    <a:tint val="75000"/>
                  </a:schemeClr>
                </a:solidFill>
                <a:latin typeface="+mn-lt"/>
              </a:rPr>
              <a:pPr eaLnBrk="1" hangingPunct="1">
                <a:spcAft>
                  <a:spcPts val="600"/>
                </a:spcAft>
              </a:pPr>
              <a:t>12</a:t>
            </a:fld>
            <a:endParaRPr lang="en-US">
              <a:solidFill>
                <a:schemeClr val="tx1">
                  <a:tint val="75000"/>
                </a:schemeClr>
              </a:solidFill>
              <a:latin typeface="+mn-lt"/>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itle 1">
            <a:extLst>
              <a:ext uri="{FF2B5EF4-FFF2-40B4-BE49-F238E27FC236}">
                <a16:creationId xmlns:a16="http://schemas.microsoft.com/office/drawing/2014/main" id="{AF194E6A-D335-4026-91FD-AF2D004232DE}"/>
              </a:ext>
            </a:extLst>
          </p:cNvPr>
          <p:cNvSpPr>
            <a:spLocks noGrp="1" noChangeArrowheads="1"/>
          </p:cNvSpPr>
          <p:nvPr>
            <p:ph type="title"/>
          </p:nvPr>
        </p:nvSpPr>
        <p:spPr/>
        <p:txBody>
          <a:bodyPr/>
          <a:lstStyle/>
          <a:p>
            <a:r>
              <a:rPr lang="en-US" altLang="en-US" dirty="0"/>
              <a:t>Shopping for an Alarm?</a:t>
            </a:r>
          </a:p>
        </p:txBody>
      </p:sp>
      <p:graphicFrame>
        <p:nvGraphicFramePr>
          <p:cNvPr id="10248" name="Content Placeholder 2">
            <a:extLst>
              <a:ext uri="{FF2B5EF4-FFF2-40B4-BE49-F238E27FC236}">
                <a16:creationId xmlns:a16="http://schemas.microsoft.com/office/drawing/2014/main" id="{FAFA36D3-C096-20E6-3FE5-3FCF6BBEB78E}"/>
              </a:ext>
            </a:extLst>
          </p:cNvPr>
          <p:cNvGraphicFramePr>
            <a:graphicFrameLocks noGrp="1"/>
          </p:cNvGraphicFramePr>
          <p:nvPr>
            <p:ph sz="half" idx="1"/>
          </p:nvPr>
        </p:nvGraphicFramePr>
        <p:xfrm>
          <a:off x="838200" y="1825625"/>
          <a:ext cx="5181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245" name="Slide Number Placeholder 3">
            <a:extLst>
              <a:ext uri="{FF2B5EF4-FFF2-40B4-BE49-F238E27FC236}">
                <a16:creationId xmlns:a16="http://schemas.microsoft.com/office/drawing/2014/main" id="{F1F65EDC-57C5-4D1C-A017-D8B251349FCF}"/>
              </a:ext>
            </a:extLst>
          </p:cNvPr>
          <p:cNvSpPr>
            <a:spLocks noGrp="1"/>
          </p:cNvSpPr>
          <p:nvPr>
            <p:ph type="sldNum" sz="quarter" idx="12"/>
          </p:nvPr>
        </p:nvSpPr>
        <p:spPr/>
        <p:txBody>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fld id="{D2EC53B1-C09E-4B29-BE7B-D6CDDC2A477F}" type="slidenum">
              <a:rPr lang="en-US" altLang="en-US"/>
              <a:pPr/>
              <a:t>2</a:t>
            </a:fld>
            <a:endParaRPr lang="en-US" altLang="en-US"/>
          </a:p>
        </p:txBody>
      </p:sp>
      <p:grpSp>
        <p:nvGrpSpPr>
          <p:cNvPr id="13" name="Group 12">
            <a:extLst>
              <a:ext uri="{FF2B5EF4-FFF2-40B4-BE49-F238E27FC236}">
                <a16:creationId xmlns:a16="http://schemas.microsoft.com/office/drawing/2014/main" id="{2F7388EB-FA6B-9C84-6DF1-62748F64CC79}"/>
              </a:ext>
            </a:extLst>
          </p:cNvPr>
          <p:cNvGrpSpPr/>
          <p:nvPr/>
        </p:nvGrpSpPr>
        <p:grpSpPr>
          <a:xfrm>
            <a:off x="6744007" y="832644"/>
            <a:ext cx="4467225" cy="5192712"/>
            <a:chOff x="2009775" y="1584326"/>
            <a:chExt cx="4467225" cy="5192712"/>
          </a:xfrm>
        </p:grpSpPr>
        <p:pic>
          <p:nvPicPr>
            <p:cNvPr id="14" name="Picture 3">
              <a:extLst>
                <a:ext uri="{FF2B5EF4-FFF2-40B4-BE49-F238E27FC236}">
                  <a16:creationId xmlns:a16="http://schemas.microsoft.com/office/drawing/2014/main" id="{924FFB01-C076-7C93-4788-C8DEFDE5FAA8}"/>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2438400" y="1584326"/>
              <a:ext cx="4038600" cy="226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
              <a:extLst>
                <a:ext uri="{FF2B5EF4-FFF2-40B4-BE49-F238E27FC236}">
                  <a16:creationId xmlns:a16="http://schemas.microsoft.com/office/drawing/2014/main" id="{821F3178-A3CB-FF36-5793-C98165BE6B4A}"/>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2009775" y="3886200"/>
              <a:ext cx="2895600" cy="289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2">
              <a:extLst>
                <a:ext uri="{FF2B5EF4-FFF2-40B4-BE49-F238E27FC236}">
                  <a16:creationId xmlns:a16="http://schemas.microsoft.com/office/drawing/2014/main" id="{3E4A0F50-0A11-5C24-373E-F9C6217368D1}"/>
                </a:ext>
              </a:extLst>
            </p:cNvPr>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3554414" y="1806575"/>
              <a:ext cx="1806575" cy="119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313" name="Rectangle 12312">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90" name="Title 1">
            <a:extLst>
              <a:ext uri="{FF2B5EF4-FFF2-40B4-BE49-F238E27FC236}">
                <a16:creationId xmlns:a16="http://schemas.microsoft.com/office/drawing/2014/main" id="{525CE899-E986-42A3-82A1-FB147123FAF7}"/>
              </a:ext>
            </a:extLst>
          </p:cNvPr>
          <p:cNvSpPr>
            <a:spLocks noGrp="1" noChangeArrowheads="1"/>
          </p:cNvSpPr>
          <p:nvPr>
            <p:ph type="title"/>
          </p:nvPr>
        </p:nvSpPr>
        <p:spPr>
          <a:xfrm>
            <a:off x="640080" y="325369"/>
            <a:ext cx="4368602" cy="1956841"/>
          </a:xfrm>
        </p:spPr>
        <p:txBody>
          <a:bodyPr vert="horz" lIns="91440" tIns="45720" rIns="91440" bIns="45720" rtlCol="0" anchor="b">
            <a:normAutofit/>
          </a:bodyPr>
          <a:lstStyle/>
          <a:p>
            <a:r>
              <a:rPr lang="en-US" altLang="en-US" sz="5400">
                <a:solidFill>
                  <a:schemeClr val="tx1"/>
                </a:solidFill>
              </a:rPr>
              <a:t>Think About a Design for You!</a:t>
            </a:r>
          </a:p>
        </p:txBody>
      </p:sp>
      <p:sp>
        <p:nvSpPr>
          <p:cNvPr id="12315"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93" name="TextBox 1">
            <a:extLst>
              <a:ext uri="{FF2B5EF4-FFF2-40B4-BE49-F238E27FC236}">
                <a16:creationId xmlns:a16="http://schemas.microsoft.com/office/drawing/2014/main" id="{BF4F5EFB-68CF-41A1-9604-353717866202}"/>
              </a:ext>
            </a:extLst>
          </p:cNvPr>
          <p:cNvSpPr txBox="1">
            <a:spLocks noChangeArrowheads="1"/>
          </p:cNvSpPr>
          <p:nvPr/>
        </p:nvSpPr>
        <p:spPr bwMode="auto">
          <a:xfrm>
            <a:off x="640080" y="2872899"/>
            <a:ext cx="4243589" cy="332066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rm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indent="-228600">
              <a:lnSpc>
                <a:spcPct val="90000"/>
              </a:lnSpc>
              <a:spcBef>
                <a:spcPct val="0"/>
              </a:spcBef>
              <a:spcAft>
                <a:spcPts val="600"/>
              </a:spcAft>
              <a:buFont typeface="Arial" panose="020B0604020202020204" pitchFamily="34" charset="0"/>
              <a:buChar char="•"/>
            </a:pPr>
            <a:r>
              <a:rPr lang="en-US" altLang="en-US" sz="2200" dirty="0">
                <a:solidFill>
                  <a:schemeClr val="tx1"/>
                </a:solidFill>
                <a:latin typeface="+mn-lt"/>
              </a:rPr>
              <a:t>Understand your </a:t>
            </a:r>
          </a:p>
          <a:p>
            <a:pPr marL="571500" indent="-228600">
              <a:lnSpc>
                <a:spcPct val="90000"/>
              </a:lnSpc>
              <a:spcBef>
                <a:spcPct val="0"/>
              </a:spcBef>
              <a:spcAft>
                <a:spcPts val="600"/>
              </a:spcAft>
              <a:buFont typeface="Arial" panose="020B0604020202020204" pitchFamily="34" charset="0"/>
              <a:buChar char="•"/>
            </a:pPr>
            <a:r>
              <a:rPr lang="en-US" altLang="en-US" sz="2200" dirty="0">
                <a:solidFill>
                  <a:schemeClr val="tx1"/>
                </a:solidFill>
                <a:latin typeface="+mn-lt"/>
              </a:rPr>
              <a:t>Needs</a:t>
            </a:r>
          </a:p>
          <a:p>
            <a:pPr marL="571500" indent="-228600">
              <a:lnSpc>
                <a:spcPct val="90000"/>
              </a:lnSpc>
              <a:spcBef>
                <a:spcPct val="0"/>
              </a:spcBef>
              <a:spcAft>
                <a:spcPts val="600"/>
              </a:spcAft>
              <a:buFont typeface="Arial" panose="020B0604020202020204" pitchFamily="34" charset="0"/>
              <a:buChar char="•"/>
            </a:pPr>
            <a:r>
              <a:rPr lang="en-US" altLang="en-US" sz="2200" dirty="0">
                <a:solidFill>
                  <a:schemeClr val="tx1"/>
                </a:solidFill>
                <a:latin typeface="+mn-lt"/>
              </a:rPr>
              <a:t>Environmental factors &amp;</a:t>
            </a:r>
          </a:p>
          <a:p>
            <a:pPr marL="571500" indent="-228600">
              <a:lnSpc>
                <a:spcPct val="90000"/>
              </a:lnSpc>
              <a:spcBef>
                <a:spcPct val="0"/>
              </a:spcBef>
              <a:spcAft>
                <a:spcPts val="600"/>
              </a:spcAft>
              <a:buFont typeface="Arial" panose="020B0604020202020204" pitchFamily="34" charset="0"/>
              <a:buChar char="•"/>
            </a:pPr>
            <a:r>
              <a:rPr lang="en-US" altLang="en-US" sz="2200" dirty="0">
                <a:solidFill>
                  <a:schemeClr val="tx1"/>
                </a:solidFill>
                <a:latin typeface="+mn-lt"/>
              </a:rPr>
              <a:t>Budget</a:t>
            </a:r>
          </a:p>
        </p:txBody>
      </p:sp>
      <p:pic>
        <p:nvPicPr>
          <p:cNvPr id="12291" name="Picture 1" descr="A group of people posing for a photo in front of a house&#10;&#10;Description automatically generated">
            <a:extLst>
              <a:ext uri="{FF2B5EF4-FFF2-40B4-BE49-F238E27FC236}">
                <a16:creationId xmlns:a16="http://schemas.microsoft.com/office/drawing/2014/main" id="{7F4D08A8-D4BE-4D42-B063-0AC0DD2EBAA4}"/>
              </a:ext>
            </a:extLst>
          </p:cNvPr>
          <p:cNvPicPr>
            <a:picLocks noChangeAspect="1"/>
          </p:cNvPicPr>
          <p:nvPr/>
        </p:nvPicPr>
        <p:blipFill rotWithShape="1">
          <a:blip r:embed="rId3" cstate="screen">
            <a:extLst>
              <a:ext uri="{28A0092B-C50C-407E-A947-70E740481C1C}">
                <a14:useLocalDpi xmlns:a14="http://schemas.microsoft.com/office/drawing/2010/main" val="0"/>
              </a:ext>
            </a:extLst>
          </a:blip>
          <a:srcRect/>
          <a:stretch/>
        </p:blipFill>
        <p:spPr bwMode="auto">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Slide Number Placeholder 3">
            <a:extLst>
              <a:ext uri="{FF2B5EF4-FFF2-40B4-BE49-F238E27FC236}">
                <a16:creationId xmlns:a16="http://schemas.microsoft.com/office/drawing/2014/main" id="{82808E38-F78B-4C7D-97AD-A7882DA918DC}"/>
              </a:ext>
            </a:extLst>
          </p:cNvPr>
          <p:cNvSpPr>
            <a:spLocks noGrp="1"/>
          </p:cNvSpPr>
          <p:nvPr>
            <p:ph type="sldNum" sz="quarter" idx="12"/>
          </p:nvPr>
        </p:nvSpPr>
        <p:spPr>
          <a:xfrm>
            <a:off x="10439400" y="6356350"/>
            <a:ext cx="914400" cy="365125"/>
          </a:xfrm>
          <a:prstGeom prst="ellipse">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nSpc>
                <a:spcPct val="90000"/>
              </a:lnSpc>
              <a:spcBef>
                <a:spcPts val="0"/>
              </a:spcBef>
              <a:spcAft>
                <a:spcPts val="600"/>
              </a:spcAft>
              <a:buNone/>
              <a:defRPr/>
            </a:pPr>
            <a:fld id="{267DD259-96DD-44C2-8FE2-E60B2E7A0EB1}" type="slidenum">
              <a:rPr lang="en-US" altLang="en-US" sz="1200">
                <a:solidFill>
                  <a:srgbClr val="FFFFFF"/>
                </a:solidFill>
                <a:latin typeface="Calibri" panose="020F0502020204030204"/>
              </a:rPr>
              <a:pPr>
                <a:lnSpc>
                  <a:spcPct val="90000"/>
                </a:lnSpc>
                <a:spcBef>
                  <a:spcPts val="0"/>
                </a:spcBef>
                <a:spcAft>
                  <a:spcPts val="600"/>
                </a:spcAft>
                <a:buNone/>
                <a:defRPr/>
              </a:pPr>
              <a:t>3</a:t>
            </a:fld>
            <a:endParaRPr lang="en-US" altLang="en-US" sz="1200">
              <a:solidFill>
                <a:srgbClr val="FFFFFF"/>
              </a:solidFill>
              <a:latin typeface="Calibri" panose="020F0502020204030204"/>
            </a:endParaRPr>
          </a:p>
        </p:txBody>
      </p:sp>
      <p:pic>
        <p:nvPicPr>
          <p:cNvPr id="17" name="Picture 16" descr="Logo, company name&#10;&#10;Description automatically generated">
            <a:extLst>
              <a:ext uri="{FF2B5EF4-FFF2-40B4-BE49-F238E27FC236}">
                <a16:creationId xmlns:a16="http://schemas.microsoft.com/office/drawing/2014/main" id="{32EB324F-C9B7-5477-B291-7C518F4AA431}"/>
              </a:ext>
            </a:extLst>
          </p:cNvPr>
          <p:cNvPicPr>
            <a:picLocks noChangeAspect="1"/>
          </p:cNvPicPr>
          <p:nvPr/>
        </p:nvPicPr>
        <p:blipFill>
          <a:blip r:embed="rId4" cstate="screen">
            <a:extLst>
              <a:ext uri="{28A0092B-C50C-407E-A947-70E740481C1C}">
                <a14:useLocalDpi xmlns:a14="http://schemas.microsoft.com/office/drawing/2010/main" val="0"/>
              </a:ext>
            </a:extLst>
          </a:blip>
          <a:stretch>
            <a:fillRect/>
          </a:stretch>
        </p:blipFill>
        <p:spPr>
          <a:xfrm>
            <a:off x="232229" y="6219830"/>
            <a:ext cx="1671319" cy="638170"/>
          </a:xfrm>
          <a:prstGeom prst="rect">
            <a:avLst/>
          </a:prstGeom>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351" name="Rectangle 14350">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38" name="Title 1">
            <a:extLst>
              <a:ext uri="{FF2B5EF4-FFF2-40B4-BE49-F238E27FC236}">
                <a16:creationId xmlns:a16="http://schemas.microsoft.com/office/drawing/2014/main" id="{96320362-C7B1-4ABC-A502-84216B4EBFFB}"/>
              </a:ext>
            </a:extLst>
          </p:cNvPr>
          <p:cNvSpPr>
            <a:spLocks noGrp="1" noChangeArrowheads="1"/>
          </p:cNvSpPr>
          <p:nvPr>
            <p:ph type="title"/>
          </p:nvPr>
        </p:nvSpPr>
        <p:spPr>
          <a:xfrm>
            <a:off x="640080" y="325369"/>
            <a:ext cx="4368602" cy="1956841"/>
          </a:xfrm>
        </p:spPr>
        <p:txBody>
          <a:bodyPr anchor="b">
            <a:normAutofit/>
          </a:bodyPr>
          <a:lstStyle/>
          <a:p>
            <a:r>
              <a:rPr lang="en-US" altLang="en-US" sz="5400" dirty="0"/>
              <a:t>Check it Out!</a:t>
            </a:r>
          </a:p>
        </p:txBody>
      </p:sp>
      <p:sp>
        <p:nvSpPr>
          <p:cNvPr id="14353"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41" name="Content Placeholder 1">
            <a:extLst>
              <a:ext uri="{FF2B5EF4-FFF2-40B4-BE49-F238E27FC236}">
                <a16:creationId xmlns:a16="http://schemas.microsoft.com/office/drawing/2014/main" id="{93A213F3-5A36-43DB-BD7C-81FAC50B49B3}"/>
              </a:ext>
            </a:extLst>
          </p:cNvPr>
          <p:cNvSpPr>
            <a:spLocks noGrp="1" noChangeArrowheads="1"/>
          </p:cNvSpPr>
          <p:nvPr>
            <p:ph idx="1"/>
          </p:nvPr>
        </p:nvSpPr>
        <p:spPr>
          <a:xfrm>
            <a:off x="640080" y="2872899"/>
            <a:ext cx="4243589" cy="3320668"/>
          </a:xfrm>
        </p:spPr>
        <p:txBody>
          <a:bodyPr>
            <a:normAutofit lnSpcReduction="10000"/>
          </a:bodyPr>
          <a:lstStyle/>
          <a:p>
            <a:r>
              <a:rPr lang="en-US" altLang="en-US" sz="2400" b="0" dirty="0"/>
              <a:t>Check out the alarm company first</a:t>
            </a:r>
          </a:p>
          <a:p>
            <a:r>
              <a:rPr lang="en-US" altLang="en-US" sz="2400" b="0" dirty="0"/>
              <a:t>Make phone calls or visit websites for:</a:t>
            </a:r>
          </a:p>
          <a:p>
            <a:pPr lvl="1"/>
            <a:r>
              <a:rPr lang="en-US" altLang="en-US" b="0" dirty="0"/>
              <a:t>Local Consumer Affairs Office</a:t>
            </a:r>
          </a:p>
          <a:p>
            <a:pPr lvl="1"/>
            <a:r>
              <a:rPr lang="en-US" altLang="en-US" b="0" dirty="0"/>
              <a:t>Better Business Bureau</a:t>
            </a:r>
          </a:p>
          <a:p>
            <a:pPr lvl="1"/>
            <a:r>
              <a:rPr lang="en-US" altLang="en-US" b="0" dirty="0"/>
              <a:t>State or Provincial Attorney General’s Office</a:t>
            </a:r>
          </a:p>
        </p:txBody>
      </p:sp>
      <p:pic>
        <p:nvPicPr>
          <p:cNvPr id="14340" name="Picture 1">
            <a:extLst>
              <a:ext uri="{FF2B5EF4-FFF2-40B4-BE49-F238E27FC236}">
                <a16:creationId xmlns:a16="http://schemas.microsoft.com/office/drawing/2014/main" id="{A8BEF779-9F58-44A3-B8B6-A82E68CDE60A}"/>
              </a:ext>
            </a:extLst>
          </p:cNvPr>
          <p:cNvPicPr>
            <a:picLocks noChangeAspect="1"/>
          </p:cNvPicPr>
          <p:nvPr/>
        </p:nvPicPr>
        <p:blipFill rotWithShape="1">
          <a:blip r:embed="rId3" cstate="screen">
            <a:extLst>
              <a:ext uri="{28A0092B-C50C-407E-A947-70E740481C1C}">
                <a14:useLocalDpi xmlns:a14="http://schemas.microsoft.com/office/drawing/2010/main" val="0"/>
              </a:ext>
            </a:extLst>
          </a:blip>
          <a:srcRect/>
          <a:stretch/>
        </p:blipFill>
        <p:spPr bwMode="auto">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Slide Number Placeholder 3">
            <a:extLst>
              <a:ext uri="{FF2B5EF4-FFF2-40B4-BE49-F238E27FC236}">
                <a16:creationId xmlns:a16="http://schemas.microsoft.com/office/drawing/2014/main" id="{A1D09C2B-5740-456B-BDBD-C068CE6328A2}"/>
              </a:ext>
            </a:extLst>
          </p:cNvPr>
          <p:cNvSpPr>
            <a:spLocks noGrp="1"/>
          </p:cNvSpPr>
          <p:nvPr>
            <p:ph type="sldNum" sz="quarter" idx="12"/>
          </p:nvPr>
        </p:nvSpPr>
        <p:spPr>
          <a:xfrm>
            <a:off x="10439400" y="6356350"/>
            <a:ext cx="914400" cy="365125"/>
          </a:xfrm>
          <a:prstGeom prst="ellipse">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nSpc>
                <a:spcPct val="90000"/>
              </a:lnSpc>
              <a:spcBef>
                <a:spcPct val="0"/>
              </a:spcBef>
              <a:spcAft>
                <a:spcPts val="600"/>
              </a:spcAft>
              <a:buFontTx/>
              <a:buNone/>
            </a:pPr>
            <a:fld id="{F716D71C-BB06-4804-A738-81135A852401}" type="slidenum">
              <a:rPr lang="en-US" altLang="en-US" sz="1000">
                <a:solidFill>
                  <a:srgbClr val="FFFFFF"/>
                </a:solidFill>
              </a:rPr>
              <a:pPr>
                <a:lnSpc>
                  <a:spcPct val="90000"/>
                </a:lnSpc>
                <a:spcBef>
                  <a:spcPct val="0"/>
                </a:spcBef>
                <a:spcAft>
                  <a:spcPts val="600"/>
                </a:spcAft>
                <a:buFontTx/>
                <a:buNone/>
              </a:pPr>
              <a:t>4</a:t>
            </a:fld>
            <a:endParaRPr lang="en-US" altLang="en-US" sz="1000">
              <a:solidFill>
                <a:srgbClr val="FFFFFF"/>
              </a:solidFill>
            </a:endParaRPr>
          </a:p>
        </p:txBody>
      </p:sp>
      <p:pic>
        <p:nvPicPr>
          <p:cNvPr id="9" name="Picture 8" descr="Logo, company name&#10;&#10;Description automatically generated">
            <a:extLst>
              <a:ext uri="{FF2B5EF4-FFF2-40B4-BE49-F238E27FC236}">
                <a16:creationId xmlns:a16="http://schemas.microsoft.com/office/drawing/2014/main" id="{FF07BD06-487E-BB12-F544-9BD7CF0F4275}"/>
              </a:ext>
            </a:extLst>
          </p:cNvPr>
          <p:cNvPicPr>
            <a:picLocks noChangeAspect="1"/>
          </p:cNvPicPr>
          <p:nvPr/>
        </p:nvPicPr>
        <p:blipFill>
          <a:blip r:embed="rId4" cstate="screen">
            <a:extLst>
              <a:ext uri="{28A0092B-C50C-407E-A947-70E740481C1C}">
                <a14:useLocalDpi xmlns:a14="http://schemas.microsoft.com/office/drawing/2010/main" val="0"/>
              </a:ext>
            </a:extLst>
          </a:blip>
          <a:stretch>
            <a:fillRect/>
          </a:stretch>
        </p:blipFill>
        <p:spPr>
          <a:xfrm>
            <a:off x="232229" y="6219830"/>
            <a:ext cx="1671319" cy="638170"/>
          </a:xfrm>
          <a:prstGeom prst="rect">
            <a:avLst/>
          </a:prstGeom>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403" name="Rectangle 16402">
            <a:extLst>
              <a:ext uri="{FF2B5EF4-FFF2-40B4-BE49-F238E27FC236}">
                <a16:creationId xmlns:a16="http://schemas.microsoft.com/office/drawing/2014/main" id="{D75A5B51-0925-4835-8511-A0DD17EAA9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87" name="Title 1">
            <a:extLst>
              <a:ext uri="{FF2B5EF4-FFF2-40B4-BE49-F238E27FC236}">
                <a16:creationId xmlns:a16="http://schemas.microsoft.com/office/drawing/2014/main" id="{95377654-07CC-415D-ABA3-5F90CC3CB23D}"/>
              </a:ext>
            </a:extLst>
          </p:cNvPr>
          <p:cNvSpPr>
            <a:spLocks noGrp="1" noChangeArrowheads="1"/>
          </p:cNvSpPr>
          <p:nvPr>
            <p:ph type="title"/>
          </p:nvPr>
        </p:nvSpPr>
        <p:spPr>
          <a:xfrm>
            <a:off x="612648" y="365125"/>
            <a:ext cx="5295015" cy="2063808"/>
          </a:xfrm>
        </p:spPr>
        <p:txBody>
          <a:bodyPr anchor="b">
            <a:normAutofit/>
          </a:bodyPr>
          <a:lstStyle/>
          <a:p>
            <a:r>
              <a:rPr lang="en-US" altLang="en-US" sz="5400"/>
              <a:t>Do You Need a Permit?</a:t>
            </a:r>
          </a:p>
        </p:txBody>
      </p:sp>
      <p:sp>
        <p:nvSpPr>
          <p:cNvPr id="16405" name="Sketch line">
            <a:extLst>
              <a:ext uri="{FF2B5EF4-FFF2-40B4-BE49-F238E27FC236}">
                <a16:creationId xmlns:a16="http://schemas.microsoft.com/office/drawing/2014/main" id="{5CDFD20D-8E4F-4E3A-AF87-93F23E0D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2650181"/>
            <a:ext cx="4343400" cy="18288"/>
          </a:xfrm>
          <a:custGeom>
            <a:avLst/>
            <a:gdLst>
              <a:gd name="connsiteX0" fmla="*/ 0 w 4343400"/>
              <a:gd name="connsiteY0" fmla="*/ 0 h 18288"/>
              <a:gd name="connsiteX1" fmla="*/ 577052 w 4343400"/>
              <a:gd name="connsiteY1" fmla="*/ 0 h 18288"/>
              <a:gd name="connsiteX2" fmla="*/ 1067235 w 4343400"/>
              <a:gd name="connsiteY2" fmla="*/ 0 h 18288"/>
              <a:gd name="connsiteX3" fmla="*/ 1600853 w 4343400"/>
              <a:gd name="connsiteY3" fmla="*/ 0 h 18288"/>
              <a:gd name="connsiteX4" fmla="*/ 2264773 w 4343400"/>
              <a:gd name="connsiteY4" fmla="*/ 0 h 18288"/>
              <a:gd name="connsiteX5" fmla="*/ 2841825 w 4343400"/>
              <a:gd name="connsiteY5" fmla="*/ 0 h 18288"/>
              <a:gd name="connsiteX6" fmla="*/ 3375442 w 4343400"/>
              <a:gd name="connsiteY6" fmla="*/ 0 h 18288"/>
              <a:gd name="connsiteX7" fmla="*/ 4343400 w 4343400"/>
              <a:gd name="connsiteY7" fmla="*/ 0 h 18288"/>
              <a:gd name="connsiteX8" fmla="*/ 4343400 w 4343400"/>
              <a:gd name="connsiteY8" fmla="*/ 18288 h 18288"/>
              <a:gd name="connsiteX9" fmla="*/ 3722914 w 4343400"/>
              <a:gd name="connsiteY9" fmla="*/ 18288 h 18288"/>
              <a:gd name="connsiteX10" fmla="*/ 3189297 w 4343400"/>
              <a:gd name="connsiteY10" fmla="*/ 18288 h 18288"/>
              <a:gd name="connsiteX11" fmla="*/ 2481943 w 4343400"/>
              <a:gd name="connsiteY11" fmla="*/ 18288 h 18288"/>
              <a:gd name="connsiteX12" fmla="*/ 1904891 w 4343400"/>
              <a:gd name="connsiteY12" fmla="*/ 18288 h 18288"/>
              <a:gd name="connsiteX13" fmla="*/ 1414707 w 4343400"/>
              <a:gd name="connsiteY13" fmla="*/ 18288 h 18288"/>
              <a:gd name="connsiteX14" fmla="*/ 750788 w 4343400"/>
              <a:gd name="connsiteY14" fmla="*/ 18288 h 18288"/>
              <a:gd name="connsiteX15" fmla="*/ 0 w 4343400"/>
              <a:gd name="connsiteY15" fmla="*/ 18288 h 18288"/>
              <a:gd name="connsiteX16" fmla="*/ 0 w 434340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43400" h="18288" fill="none" extrusionOk="0">
                <a:moveTo>
                  <a:pt x="0" y="0"/>
                </a:moveTo>
                <a:cubicBezTo>
                  <a:pt x="233209" y="-19550"/>
                  <a:pt x="330816" y="19068"/>
                  <a:pt x="577052" y="0"/>
                </a:cubicBezTo>
                <a:cubicBezTo>
                  <a:pt x="823288" y="-19068"/>
                  <a:pt x="875077" y="10360"/>
                  <a:pt x="1067235" y="0"/>
                </a:cubicBezTo>
                <a:cubicBezTo>
                  <a:pt x="1259393" y="-10360"/>
                  <a:pt x="1410699" y="2939"/>
                  <a:pt x="1600853" y="0"/>
                </a:cubicBezTo>
                <a:cubicBezTo>
                  <a:pt x="1791007" y="-2939"/>
                  <a:pt x="2101644" y="-26225"/>
                  <a:pt x="2264773" y="0"/>
                </a:cubicBezTo>
                <a:cubicBezTo>
                  <a:pt x="2427902" y="26225"/>
                  <a:pt x="2690426" y="-27726"/>
                  <a:pt x="2841825" y="0"/>
                </a:cubicBezTo>
                <a:cubicBezTo>
                  <a:pt x="2993224" y="27726"/>
                  <a:pt x="3172320" y="-18569"/>
                  <a:pt x="3375442" y="0"/>
                </a:cubicBezTo>
                <a:cubicBezTo>
                  <a:pt x="3578564" y="18569"/>
                  <a:pt x="4003119" y="21909"/>
                  <a:pt x="4343400" y="0"/>
                </a:cubicBezTo>
                <a:cubicBezTo>
                  <a:pt x="4343798" y="7429"/>
                  <a:pt x="4343380" y="10822"/>
                  <a:pt x="4343400" y="18288"/>
                </a:cubicBezTo>
                <a:cubicBezTo>
                  <a:pt x="4109047" y="14709"/>
                  <a:pt x="3996986" y="7919"/>
                  <a:pt x="3722914" y="18288"/>
                </a:cubicBezTo>
                <a:cubicBezTo>
                  <a:pt x="3448842" y="28657"/>
                  <a:pt x="3340973" y="29252"/>
                  <a:pt x="3189297" y="18288"/>
                </a:cubicBezTo>
                <a:cubicBezTo>
                  <a:pt x="3037621" y="7324"/>
                  <a:pt x="2636891" y="-9539"/>
                  <a:pt x="2481943" y="18288"/>
                </a:cubicBezTo>
                <a:cubicBezTo>
                  <a:pt x="2326995" y="46115"/>
                  <a:pt x="2131632" y="740"/>
                  <a:pt x="1904891" y="18288"/>
                </a:cubicBezTo>
                <a:cubicBezTo>
                  <a:pt x="1678150" y="35836"/>
                  <a:pt x="1575362" y="-3381"/>
                  <a:pt x="1414707" y="18288"/>
                </a:cubicBezTo>
                <a:cubicBezTo>
                  <a:pt x="1254052" y="39957"/>
                  <a:pt x="1051093" y="-335"/>
                  <a:pt x="750788" y="18288"/>
                </a:cubicBezTo>
                <a:cubicBezTo>
                  <a:pt x="450483" y="36911"/>
                  <a:pt x="293781" y="22900"/>
                  <a:pt x="0" y="18288"/>
                </a:cubicBezTo>
                <a:cubicBezTo>
                  <a:pt x="-591" y="13205"/>
                  <a:pt x="-663" y="6329"/>
                  <a:pt x="0" y="0"/>
                </a:cubicBezTo>
                <a:close/>
              </a:path>
              <a:path w="4343400" h="18288" stroke="0" extrusionOk="0">
                <a:moveTo>
                  <a:pt x="0" y="0"/>
                </a:moveTo>
                <a:cubicBezTo>
                  <a:pt x="212719" y="-28531"/>
                  <a:pt x="340561" y="-1164"/>
                  <a:pt x="577052" y="0"/>
                </a:cubicBezTo>
                <a:cubicBezTo>
                  <a:pt x="813543" y="1164"/>
                  <a:pt x="866967" y="-9376"/>
                  <a:pt x="1067235" y="0"/>
                </a:cubicBezTo>
                <a:cubicBezTo>
                  <a:pt x="1267503" y="9376"/>
                  <a:pt x="1485778" y="-20470"/>
                  <a:pt x="1774589" y="0"/>
                </a:cubicBezTo>
                <a:cubicBezTo>
                  <a:pt x="2063400" y="20470"/>
                  <a:pt x="2090152" y="-14502"/>
                  <a:pt x="2351641" y="0"/>
                </a:cubicBezTo>
                <a:cubicBezTo>
                  <a:pt x="2613130" y="14502"/>
                  <a:pt x="2802864" y="19125"/>
                  <a:pt x="2928693" y="0"/>
                </a:cubicBezTo>
                <a:cubicBezTo>
                  <a:pt x="3054522" y="-19125"/>
                  <a:pt x="3482611" y="-2038"/>
                  <a:pt x="3636046" y="0"/>
                </a:cubicBezTo>
                <a:cubicBezTo>
                  <a:pt x="3789481" y="2038"/>
                  <a:pt x="4012363" y="973"/>
                  <a:pt x="4343400" y="0"/>
                </a:cubicBezTo>
                <a:cubicBezTo>
                  <a:pt x="4342514" y="5429"/>
                  <a:pt x="4344221" y="14046"/>
                  <a:pt x="4343400" y="18288"/>
                </a:cubicBezTo>
                <a:cubicBezTo>
                  <a:pt x="4078870" y="-6138"/>
                  <a:pt x="4015967" y="29658"/>
                  <a:pt x="3809782" y="18288"/>
                </a:cubicBezTo>
                <a:cubicBezTo>
                  <a:pt x="3603597" y="6918"/>
                  <a:pt x="3495552" y="24439"/>
                  <a:pt x="3189297" y="18288"/>
                </a:cubicBezTo>
                <a:cubicBezTo>
                  <a:pt x="2883042" y="12137"/>
                  <a:pt x="2850610" y="32583"/>
                  <a:pt x="2568811" y="18288"/>
                </a:cubicBezTo>
                <a:cubicBezTo>
                  <a:pt x="2287012" y="3993"/>
                  <a:pt x="2279820" y="23580"/>
                  <a:pt x="1991759" y="18288"/>
                </a:cubicBezTo>
                <a:cubicBezTo>
                  <a:pt x="1703698" y="12996"/>
                  <a:pt x="1616455" y="23157"/>
                  <a:pt x="1284405" y="18288"/>
                </a:cubicBezTo>
                <a:cubicBezTo>
                  <a:pt x="952355" y="13419"/>
                  <a:pt x="783530" y="16053"/>
                  <a:pt x="577052" y="18288"/>
                </a:cubicBezTo>
                <a:cubicBezTo>
                  <a:pt x="370574" y="20523"/>
                  <a:pt x="173929" y="5195"/>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86" name="Content Placeholder 2">
            <a:extLst>
              <a:ext uri="{FF2B5EF4-FFF2-40B4-BE49-F238E27FC236}">
                <a16:creationId xmlns:a16="http://schemas.microsoft.com/office/drawing/2014/main" id="{6F21AEFA-8887-4014-A937-B4F3AC873CAC}"/>
              </a:ext>
            </a:extLst>
          </p:cNvPr>
          <p:cNvSpPr>
            <a:spLocks noGrp="1" noChangeArrowheads="1"/>
          </p:cNvSpPr>
          <p:nvPr>
            <p:ph idx="1"/>
          </p:nvPr>
        </p:nvSpPr>
        <p:spPr>
          <a:xfrm>
            <a:off x="612648" y="2908005"/>
            <a:ext cx="5295015" cy="3268957"/>
          </a:xfrm>
        </p:spPr>
        <p:txBody>
          <a:bodyPr>
            <a:normAutofit/>
          </a:bodyPr>
          <a:lstStyle/>
          <a:p>
            <a:r>
              <a:rPr lang="en-US" altLang="en-US" b="0" dirty="0"/>
              <a:t>Contact your local public safety agency  to ask about permit or registration requirements.</a:t>
            </a:r>
          </a:p>
          <a:p>
            <a:r>
              <a:rPr lang="en-US" altLang="en-US" b="0" dirty="0"/>
              <a:t>Ask about false alarm fines or fees.</a:t>
            </a:r>
          </a:p>
        </p:txBody>
      </p:sp>
      <p:pic>
        <p:nvPicPr>
          <p:cNvPr id="16389" name="Picture 1">
            <a:extLst>
              <a:ext uri="{FF2B5EF4-FFF2-40B4-BE49-F238E27FC236}">
                <a16:creationId xmlns:a16="http://schemas.microsoft.com/office/drawing/2014/main" id="{0301A3AA-7EAD-4570-8AF7-CFC3A87CE23C}"/>
              </a:ext>
            </a:extLst>
          </p:cNvPr>
          <p:cNvPicPr>
            <a:picLocks noChangeAspect="1"/>
          </p:cNvPicPr>
          <p:nvPr/>
        </p:nvPicPr>
        <p:blipFill rotWithShape="1">
          <a:blip r:embed="rId3" cstate="screen">
            <a:extLst>
              <a:ext uri="{28A0092B-C50C-407E-A947-70E740481C1C}">
                <a14:useLocalDpi xmlns:a14="http://schemas.microsoft.com/office/drawing/2010/main" val="0"/>
              </a:ext>
            </a:extLst>
          </a:blip>
          <a:srcRect/>
          <a:stretch/>
        </p:blipFill>
        <p:spPr bwMode="auto">
          <a:xfrm>
            <a:off x="6704705" y="362384"/>
            <a:ext cx="1986989" cy="28844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1" name="Picture 3">
            <a:extLst>
              <a:ext uri="{FF2B5EF4-FFF2-40B4-BE49-F238E27FC236}">
                <a16:creationId xmlns:a16="http://schemas.microsoft.com/office/drawing/2014/main" id="{DCB9F4FF-9899-4401-98B3-98C62A12DFF9}"/>
              </a:ext>
            </a:extLst>
          </p:cNvPr>
          <p:cNvPicPr>
            <a:picLocks noChangeAspect="1"/>
          </p:cNvPicPr>
          <p:nvPr/>
        </p:nvPicPr>
        <p:blipFill rotWithShape="1">
          <a:blip r:embed="rId4" cstate="screen">
            <a:extLst>
              <a:ext uri="{28A0092B-C50C-407E-A947-70E740481C1C}">
                <a14:useLocalDpi xmlns:a14="http://schemas.microsoft.com/office/drawing/2010/main" val="0"/>
              </a:ext>
            </a:extLst>
          </a:blip>
          <a:srcRect r="-2"/>
          <a:stretch/>
        </p:blipFill>
        <p:spPr bwMode="auto">
          <a:xfrm>
            <a:off x="9224328" y="489364"/>
            <a:ext cx="2603605" cy="263052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0" name="Picture 2">
            <a:extLst>
              <a:ext uri="{FF2B5EF4-FFF2-40B4-BE49-F238E27FC236}">
                <a16:creationId xmlns:a16="http://schemas.microsoft.com/office/drawing/2014/main" id="{DA97F537-4E2A-4635-ACA4-D28BE89A28DB}"/>
              </a:ext>
            </a:extLst>
          </p:cNvPr>
          <p:cNvPicPr>
            <a:picLocks noChangeAspect="1"/>
          </p:cNvPicPr>
          <p:nvPr/>
        </p:nvPicPr>
        <p:blipFill rotWithShape="1">
          <a:blip r:embed="rId5" cstate="screen">
            <a:extLst>
              <a:ext uri="{28A0092B-C50C-407E-A947-70E740481C1C}">
                <a14:useLocalDpi xmlns:a14="http://schemas.microsoft.com/office/drawing/2010/main" val="0"/>
              </a:ext>
            </a:extLst>
          </a:blip>
          <a:srcRect/>
          <a:stretch/>
        </p:blipFill>
        <p:spPr bwMode="auto">
          <a:xfrm>
            <a:off x="7750895" y="3426258"/>
            <a:ext cx="2722540" cy="27507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Slide Number Placeholder 3">
            <a:extLst>
              <a:ext uri="{FF2B5EF4-FFF2-40B4-BE49-F238E27FC236}">
                <a16:creationId xmlns:a16="http://schemas.microsoft.com/office/drawing/2014/main" id="{91B550A0-4BE1-4F16-8E83-259C1DE3C9E5}"/>
              </a:ext>
            </a:extLst>
          </p:cNvPr>
          <p:cNvSpPr>
            <a:spLocks noGrp="1"/>
          </p:cNvSpPr>
          <p:nvPr>
            <p:ph type="sldNum" sz="quarter" idx="12"/>
          </p:nvPr>
        </p:nvSpPr>
        <p:spPr>
          <a:xfrm>
            <a:off x="8610600" y="6356350"/>
            <a:ext cx="27432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lnSpc>
                <a:spcPct val="90000"/>
              </a:lnSpc>
              <a:spcBef>
                <a:spcPct val="0"/>
              </a:spcBef>
              <a:spcAft>
                <a:spcPts val="600"/>
              </a:spcAft>
              <a:buFontTx/>
              <a:buNone/>
            </a:pPr>
            <a:fld id="{7D1C438C-B563-49B1-80FC-298D12F345CB}" type="slidenum">
              <a:rPr lang="en-US" altLang="en-US" sz="1800"/>
              <a:pPr>
                <a:lnSpc>
                  <a:spcPct val="90000"/>
                </a:lnSpc>
                <a:spcBef>
                  <a:spcPct val="0"/>
                </a:spcBef>
                <a:spcAft>
                  <a:spcPts val="600"/>
                </a:spcAft>
                <a:buFontTx/>
                <a:buNone/>
              </a:pPr>
              <a:t>5</a:t>
            </a:fld>
            <a:endParaRPr lang="en-US" altLang="en-US" sz="1800"/>
          </a:p>
        </p:txBody>
      </p:sp>
      <p:pic>
        <p:nvPicPr>
          <p:cNvPr id="10" name="Picture 9" descr="Logo, company name&#10;&#10;Description automatically generated">
            <a:extLst>
              <a:ext uri="{FF2B5EF4-FFF2-40B4-BE49-F238E27FC236}">
                <a16:creationId xmlns:a16="http://schemas.microsoft.com/office/drawing/2014/main" id="{C5946C33-D885-BEE3-6C47-A216D698A4B9}"/>
              </a:ext>
            </a:extLst>
          </p:cNvPr>
          <p:cNvPicPr>
            <a:picLocks noChangeAspect="1"/>
          </p:cNvPicPr>
          <p:nvPr/>
        </p:nvPicPr>
        <p:blipFill>
          <a:blip r:embed="rId6" cstate="screen">
            <a:extLst>
              <a:ext uri="{28A0092B-C50C-407E-A947-70E740481C1C}">
                <a14:useLocalDpi xmlns:a14="http://schemas.microsoft.com/office/drawing/2010/main" val="0"/>
              </a:ext>
            </a:extLst>
          </a:blip>
          <a:stretch>
            <a:fillRect/>
          </a:stretch>
        </p:blipFill>
        <p:spPr>
          <a:xfrm>
            <a:off x="232229" y="6219830"/>
            <a:ext cx="1671319" cy="638170"/>
          </a:xfrm>
          <a:prstGeom prst="rect">
            <a:avLst/>
          </a:prstGeom>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39" name="Content Placeholder 2">
            <a:extLst>
              <a:ext uri="{FF2B5EF4-FFF2-40B4-BE49-F238E27FC236}">
                <a16:creationId xmlns:a16="http://schemas.microsoft.com/office/drawing/2014/main" id="{419F0683-565B-87A5-FB1D-88A950B1F569}"/>
              </a:ext>
            </a:extLst>
          </p:cNvPr>
          <p:cNvGraphicFramePr>
            <a:graphicFrameLocks noGrp="1"/>
          </p:cNvGraphicFramePr>
          <p:nvPr>
            <p:ph idx="1"/>
            <p:extLst>
              <p:ext uri="{D42A27DB-BD31-4B8C-83A1-F6EECF244321}">
                <p14:modId xmlns:p14="http://schemas.microsoft.com/office/powerpoint/2010/main" val="1983464678"/>
              </p:ext>
            </p:extLst>
          </p:nvPr>
        </p:nvGraphicFramePr>
        <p:xfrm>
          <a:off x="1165123" y="1524000"/>
          <a:ext cx="9992032" cy="31733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8435" name="Title 1">
            <a:extLst>
              <a:ext uri="{FF2B5EF4-FFF2-40B4-BE49-F238E27FC236}">
                <a16:creationId xmlns:a16="http://schemas.microsoft.com/office/drawing/2014/main" id="{164AE0D1-42AF-4E32-B829-05B302C2E615}"/>
              </a:ext>
            </a:extLst>
          </p:cNvPr>
          <p:cNvSpPr>
            <a:spLocks noGrp="1" noChangeArrowheads="1"/>
          </p:cNvSpPr>
          <p:nvPr>
            <p:ph type="title"/>
          </p:nvPr>
        </p:nvSpPr>
        <p:spPr>
          <a:xfrm>
            <a:off x="4572000" y="274638"/>
            <a:ext cx="5638800" cy="1020762"/>
          </a:xfrm>
        </p:spPr>
        <p:txBody>
          <a:bodyPr/>
          <a:lstStyle/>
          <a:p>
            <a:r>
              <a:rPr lang="en-US" altLang="en-US"/>
              <a:t>Read Carefully!</a:t>
            </a:r>
          </a:p>
        </p:txBody>
      </p:sp>
      <p:sp>
        <p:nvSpPr>
          <p:cNvPr id="18436" name="Slide Number Placeholder 3">
            <a:extLst>
              <a:ext uri="{FF2B5EF4-FFF2-40B4-BE49-F238E27FC236}">
                <a16:creationId xmlns:a16="http://schemas.microsoft.com/office/drawing/2014/main" id="{A48CCC7E-AF71-47E4-8F9D-80FBB8D2AE9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spcBef>
                <a:spcPct val="0"/>
              </a:spcBef>
              <a:buFontTx/>
              <a:buNone/>
            </a:pPr>
            <a:fld id="{AAAC214E-224B-4F86-B08F-493A21F42540}" type="slidenum">
              <a:rPr lang="en-US" altLang="en-US" sz="1800" smtClean="0">
                <a:solidFill>
                  <a:srgbClr val="CC3300"/>
                </a:solidFill>
              </a:rPr>
              <a:pPr>
                <a:spcBef>
                  <a:spcPct val="0"/>
                </a:spcBef>
                <a:buFontTx/>
                <a:buNone/>
              </a:pPr>
              <a:t>6</a:t>
            </a:fld>
            <a:endParaRPr lang="en-US" altLang="en-US" sz="1800">
              <a:solidFill>
                <a:srgbClr val="CC3300"/>
              </a:solidFill>
            </a:endParaRPr>
          </a:p>
        </p:txBody>
      </p:sp>
      <p:pic>
        <p:nvPicPr>
          <p:cNvPr id="18437" name="Picture 2">
            <a:extLst>
              <a:ext uri="{FF2B5EF4-FFF2-40B4-BE49-F238E27FC236}">
                <a16:creationId xmlns:a16="http://schemas.microsoft.com/office/drawing/2014/main" id="{F9F4F6A2-69D1-4904-9D14-5C73E701A013}"/>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3500438" y="4876800"/>
            <a:ext cx="5105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487" name="Content Placeholder 2">
            <a:extLst>
              <a:ext uri="{FF2B5EF4-FFF2-40B4-BE49-F238E27FC236}">
                <a16:creationId xmlns:a16="http://schemas.microsoft.com/office/drawing/2014/main" id="{22A3BA0F-82DD-995C-575B-3525AF665B0D}"/>
              </a:ext>
            </a:extLst>
          </p:cNvPr>
          <p:cNvGraphicFramePr>
            <a:graphicFrameLocks noGrp="1"/>
          </p:cNvGraphicFramePr>
          <p:nvPr>
            <p:ph idx="1"/>
            <p:extLst>
              <p:ext uri="{D42A27DB-BD31-4B8C-83A1-F6EECF244321}">
                <p14:modId xmlns:p14="http://schemas.microsoft.com/office/powerpoint/2010/main" val="2722124953"/>
              </p:ext>
            </p:extLst>
          </p:nvPr>
        </p:nvGraphicFramePr>
        <p:xfrm>
          <a:off x="4838702" y="1607344"/>
          <a:ext cx="5867400" cy="48323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0483" name="Picture 1">
            <a:extLst>
              <a:ext uri="{FF2B5EF4-FFF2-40B4-BE49-F238E27FC236}">
                <a16:creationId xmlns:a16="http://schemas.microsoft.com/office/drawing/2014/main" id="{A8AC48D6-51A7-4F33-9C59-D4BA791ACF42}"/>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1828800" y="1600200"/>
            <a:ext cx="25908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4" name="Title 1">
            <a:extLst>
              <a:ext uri="{FF2B5EF4-FFF2-40B4-BE49-F238E27FC236}">
                <a16:creationId xmlns:a16="http://schemas.microsoft.com/office/drawing/2014/main" id="{85183FCA-B4EC-4125-8AAC-282432715E05}"/>
              </a:ext>
            </a:extLst>
          </p:cNvPr>
          <p:cNvSpPr>
            <a:spLocks noGrp="1" noChangeArrowheads="1"/>
          </p:cNvSpPr>
          <p:nvPr>
            <p:ph type="title"/>
          </p:nvPr>
        </p:nvSpPr>
        <p:spPr/>
        <p:txBody>
          <a:bodyPr/>
          <a:lstStyle/>
          <a:p>
            <a:r>
              <a:rPr lang="en-US" altLang="en-US" dirty="0"/>
              <a:t>Comparison Shop!</a:t>
            </a:r>
          </a:p>
        </p:txBody>
      </p:sp>
      <p:sp>
        <p:nvSpPr>
          <p:cNvPr id="20485" name="Slide Number Placeholder 3">
            <a:extLst>
              <a:ext uri="{FF2B5EF4-FFF2-40B4-BE49-F238E27FC236}">
                <a16:creationId xmlns:a16="http://schemas.microsoft.com/office/drawing/2014/main" id="{6B321085-8ACF-4C7A-90FD-8DCD83A5EB3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spcBef>
                <a:spcPct val="0"/>
              </a:spcBef>
              <a:buFontTx/>
              <a:buNone/>
            </a:pPr>
            <a:fld id="{78407AE6-B5D3-409A-BD18-F74376134BF1}" type="slidenum">
              <a:rPr lang="en-US" altLang="en-US" sz="1800">
                <a:solidFill>
                  <a:srgbClr val="CC3300"/>
                </a:solidFill>
              </a:rPr>
              <a:pPr>
                <a:spcBef>
                  <a:spcPct val="0"/>
                </a:spcBef>
                <a:buFontTx/>
                <a:buNone/>
              </a:pPr>
              <a:t>7</a:t>
            </a:fld>
            <a:endParaRPr lang="en-US" altLang="en-US" sz="1800">
              <a:solidFill>
                <a:srgbClr val="CC3300"/>
              </a:solidFill>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538" name="Rectangle 22537">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540" name="Group 22539">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22541"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542"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543"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544"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545" name="Rectangle 22544">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2531" name="Title 1">
            <a:extLst>
              <a:ext uri="{FF2B5EF4-FFF2-40B4-BE49-F238E27FC236}">
                <a16:creationId xmlns:a16="http://schemas.microsoft.com/office/drawing/2014/main" id="{74CDE2CA-2768-4887-B491-24CD0A1C25D1}"/>
              </a:ext>
            </a:extLst>
          </p:cNvPr>
          <p:cNvSpPr>
            <a:spLocks noGrp="1" noChangeArrowheads="1"/>
          </p:cNvSpPr>
          <p:nvPr>
            <p:ph type="title"/>
          </p:nvPr>
        </p:nvSpPr>
        <p:spPr>
          <a:xfrm>
            <a:off x="1047280" y="759805"/>
            <a:ext cx="10306520" cy="1325563"/>
          </a:xfrm>
        </p:spPr>
        <p:txBody>
          <a:bodyPr>
            <a:normAutofit/>
          </a:bodyPr>
          <a:lstStyle/>
          <a:p>
            <a:r>
              <a:rPr lang="en-US" altLang="en-US" sz="4000">
                <a:solidFill>
                  <a:srgbClr val="FFFFFF"/>
                </a:solidFill>
              </a:rPr>
              <a:t>Knowing What Questions to Ask is Half The Battle</a:t>
            </a:r>
          </a:p>
        </p:txBody>
      </p:sp>
      <p:sp>
        <p:nvSpPr>
          <p:cNvPr id="22530" name="Content Placeholder 2">
            <a:extLst>
              <a:ext uri="{FF2B5EF4-FFF2-40B4-BE49-F238E27FC236}">
                <a16:creationId xmlns:a16="http://schemas.microsoft.com/office/drawing/2014/main" id="{E045B248-28D9-4607-8B87-72C48FCAD856}"/>
              </a:ext>
            </a:extLst>
          </p:cNvPr>
          <p:cNvSpPr>
            <a:spLocks noGrp="1"/>
          </p:cNvSpPr>
          <p:nvPr>
            <p:ph idx="1"/>
          </p:nvPr>
        </p:nvSpPr>
        <p:spPr>
          <a:xfrm>
            <a:off x="1424904" y="2494450"/>
            <a:ext cx="5797761" cy="3563159"/>
          </a:xfrm>
        </p:spPr>
        <p:txBody>
          <a:bodyPr>
            <a:normAutofit/>
          </a:bodyPr>
          <a:lstStyle/>
          <a:p>
            <a:r>
              <a:rPr lang="en-US" altLang="en-US" b="0" dirty="0"/>
              <a:t>Educate yourself on what you should ask alarm companies</a:t>
            </a:r>
          </a:p>
          <a:p>
            <a:pPr marL="457200" lvl="1" indent="0">
              <a:buNone/>
            </a:pPr>
            <a:endParaRPr lang="en-US" altLang="en-US" dirty="0"/>
          </a:p>
          <a:p>
            <a:pPr lvl="1"/>
            <a:r>
              <a:rPr lang="en-US" altLang="en-US" dirty="0"/>
              <a:t>Familiarize yourself with alarm systems and their components</a:t>
            </a:r>
          </a:p>
          <a:p>
            <a:pPr lvl="1"/>
            <a:r>
              <a:rPr lang="en-US" altLang="en-US" dirty="0"/>
              <a:t>Understand the features of an alarm system</a:t>
            </a:r>
          </a:p>
          <a:p>
            <a:pPr lvl="1"/>
            <a:r>
              <a:rPr lang="en-US" altLang="en-US" dirty="0"/>
              <a:t>Ask the company about how the alarm system is monitored</a:t>
            </a:r>
          </a:p>
          <a:p>
            <a:pPr marL="457200" lvl="1" indent="0">
              <a:buNone/>
            </a:pPr>
            <a:endParaRPr lang="en-US" altLang="en-US" dirty="0"/>
          </a:p>
        </p:txBody>
      </p:sp>
      <p:pic>
        <p:nvPicPr>
          <p:cNvPr id="22532" name="Picture 4">
            <a:extLst>
              <a:ext uri="{FF2B5EF4-FFF2-40B4-BE49-F238E27FC236}">
                <a16:creationId xmlns:a16="http://schemas.microsoft.com/office/drawing/2014/main" id="{6C3D32D5-3A6A-429B-B1CE-82986C33E6E2}"/>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bwMode="auto">
          <a:xfrm>
            <a:off x="7529052" y="2492376"/>
            <a:ext cx="3372244" cy="356337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3" name="Slide Number Placeholder 3">
            <a:extLst>
              <a:ext uri="{FF2B5EF4-FFF2-40B4-BE49-F238E27FC236}">
                <a16:creationId xmlns:a16="http://schemas.microsoft.com/office/drawing/2014/main" id="{78F45F7A-1491-44FF-869A-296CC3C21B18}"/>
              </a:ext>
            </a:extLst>
          </p:cNvPr>
          <p:cNvSpPr>
            <a:spLocks noGrp="1"/>
          </p:cNvSpPr>
          <p:nvPr>
            <p:ph type="sldNum" sz="quarter" idx="12"/>
          </p:nvPr>
        </p:nvSpPr>
        <p:spPr>
          <a:xfrm>
            <a:off x="10707624" y="6382512"/>
            <a:ext cx="685800" cy="32004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spcBef>
                <a:spcPct val="0"/>
              </a:spcBef>
              <a:spcAft>
                <a:spcPts val="600"/>
              </a:spcAft>
              <a:buFontTx/>
              <a:buNone/>
            </a:pPr>
            <a:fld id="{2161D371-235E-40E6-B553-AA66A954D9DA}" type="slidenum">
              <a:rPr lang="en-US" altLang="en-US" sz="1200"/>
              <a:pPr>
                <a:spcBef>
                  <a:spcPct val="0"/>
                </a:spcBef>
                <a:spcAft>
                  <a:spcPts val="600"/>
                </a:spcAft>
                <a:buFontTx/>
                <a:buNone/>
              </a:pPr>
              <a:t>8</a:t>
            </a:fld>
            <a:endParaRPr lang="en-US" altLang="en-US" sz="1200"/>
          </a:p>
        </p:txBody>
      </p:sp>
      <p:pic>
        <p:nvPicPr>
          <p:cNvPr id="13" name="Picture 12" descr="Logo, company name&#10;&#10;Description automatically generated">
            <a:extLst>
              <a:ext uri="{FF2B5EF4-FFF2-40B4-BE49-F238E27FC236}">
                <a16:creationId xmlns:a16="http://schemas.microsoft.com/office/drawing/2014/main" id="{D71F1246-8020-D4D0-5BE5-EE16D539460A}"/>
              </a:ext>
            </a:extLst>
          </p:cNvPr>
          <p:cNvPicPr>
            <a:picLocks noChangeAspect="1"/>
          </p:cNvPicPr>
          <p:nvPr/>
        </p:nvPicPr>
        <p:blipFill>
          <a:blip r:embed="rId4" cstate="screen">
            <a:extLst>
              <a:ext uri="{28A0092B-C50C-407E-A947-70E740481C1C}">
                <a14:useLocalDpi xmlns:a14="http://schemas.microsoft.com/office/drawing/2010/main" val="0"/>
              </a:ext>
            </a:extLst>
          </a:blip>
          <a:stretch>
            <a:fillRect/>
          </a:stretch>
        </p:blipFill>
        <p:spPr>
          <a:xfrm>
            <a:off x="232229" y="6219830"/>
            <a:ext cx="1671319" cy="638170"/>
          </a:xfrm>
          <a:prstGeom prst="rect">
            <a:avLst/>
          </a:prstGeom>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B76F4-E93D-461F-9248-F694E98C8FC7}"/>
              </a:ext>
            </a:extLst>
          </p:cNvPr>
          <p:cNvSpPr>
            <a:spLocks noGrp="1"/>
          </p:cNvSpPr>
          <p:nvPr>
            <p:ph type="title"/>
          </p:nvPr>
        </p:nvSpPr>
        <p:spPr>
          <a:xfrm>
            <a:off x="1327355" y="274638"/>
            <a:ext cx="9792929" cy="1143000"/>
          </a:xfrm>
        </p:spPr>
        <p:txBody>
          <a:bodyPr wrap="square" anchor="ctr">
            <a:normAutofit/>
          </a:bodyPr>
          <a:lstStyle/>
          <a:p>
            <a:pPr>
              <a:lnSpc>
                <a:spcPct val="90000"/>
              </a:lnSpc>
            </a:pPr>
            <a:r>
              <a:rPr lang="en-US" altLang="en-US" sz="3600" b="1" dirty="0"/>
              <a:t>Knowing What Questions to Ask is Half The Battle</a:t>
            </a:r>
            <a:endParaRPr lang="en-US" sz="3600" b="1" dirty="0"/>
          </a:p>
        </p:txBody>
      </p:sp>
      <p:graphicFrame>
        <p:nvGraphicFramePr>
          <p:cNvPr id="10" name="Content Placeholder 2">
            <a:extLst>
              <a:ext uri="{FF2B5EF4-FFF2-40B4-BE49-F238E27FC236}">
                <a16:creationId xmlns:a16="http://schemas.microsoft.com/office/drawing/2014/main" id="{4FAB2074-9B1E-82B3-0C7D-23B38AEA678C}"/>
              </a:ext>
            </a:extLst>
          </p:cNvPr>
          <p:cNvGraphicFramePr>
            <a:graphicFrameLocks noGrp="1"/>
          </p:cNvGraphicFramePr>
          <p:nvPr>
            <p:ph sz="half" idx="1"/>
          </p:nvPr>
        </p:nvGraphicFramePr>
        <p:xfrm>
          <a:off x="1981200" y="1600201"/>
          <a:ext cx="4038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descr="Wooden blocks with question marks">
            <a:extLst>
              <a:ext uri="{FF2B5EF4-FFF2-40B4-BE49-F238E27FC236}">
                <a16:creationId xmlns:a16="http://schemas.microsoft.com/office/drawing/2014/main" id="{41B31A1E-79E5-4D21-A427-3F11ECBFEA33}"/>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b="-1"/>
          <a:stretch/>
        </p:blipFill>
        <p:spPr>
          <a:xfrm>
            <a:off x="6172200" y="1600201"/>
            <a:ext cx="4038600" cy="4525963"/>
          </a:xfrm>
          <a:prstGeom prst="rect">
            <a:avLst/>
          </a:prstGeom>
          <a:noFill/>
        </p:spPr>
      </p:pic>
      <p:sp>
        <p:nvSpPr>
          <p:cNvPr id="4" name="Slide Number Placeholder 3">
            <a:extLst>
              <a:ext uri="{FF2B5EF4-FFF2-40B4-BE49-F238E27FC236}">
                <a16:creationId xmlns:a16="http://schemas.microsoft.com/office/drawing/2014/main" id="{7463F57E-7F9E-490F-B1C9-32127EFC4A7F}"/>
              </a:ext>
            </a:extLst>
          </p:cNvPr>
          <p:cNvSpPr>
            <a:spLocks noGrp="1"/>
          </p:cNvSpPr>
          <p:nvPr>
            <p:ph type="sldNum" sz="quarter" idx="12"/>
          </p:nvPr>
        </p:nvSpPr>
        <p:spPr>
          <a:xfrm>
            <a:off x="8898193" y="6126164"/>
            <a:ext cx="2133600" cy="476250"/>
          </a:xfrm>
        </p:spPr>
        <p:txBody>
          <a:bodyPr wrap="square" anchor="t">
            <a:normAutofit/>
          </a:bodyPr>
          <a:lstStyle/>
          <a:p>
            <a:pPr>
              <a:spcAft>
                <a:spcPts val="600"/>
              </a:spcAft>
              <a:defRPr/>
            </a:pPr>
            <a:fld id="{88FAE2AC-AC30-489E-A74C-122A8F79BC55}" type="slidenum">
              <a:rPr lang="en-US" altLang="en-US" sz="1600" smtClean="0"/>
              <a:pPr>
                <a:spcAft>
                  <a:spcPts val="600"/>
                </a:spcAft>
                <a:defRPr/>
              </a:pPr>
              <a:t>9</a:t>
            </a:fld>
            <a:endParaRPr lang="en-US" altLang="en-US" sz="1600"/>
          </a:p>
        </p:txBody>
      </p:sp>
    </p:spTree>
    <p:extLst>
      <p:ext uri="{BB962C8B-B14F-4D97-AF65-F5344CB8AC3E}">
        <p14:creationId xmlns:p14="http://schemas.microsoft.com/office/powerpoint/2010/main" val="3354962439"/>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982</Words>
  <Application>Microsoft Office PowerPoint</Application>
  <PresentationFormat>Widescreen</PresentationFormat>
  <Paragraphs>86</Paragraphs>
  <Slides>12</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Consumer Protection and the Alarm User- Before You Buy</vt:lpstr>
      <vt:lpstr>Shopping for an Alarm?</vt:lpstr>
      <vt:lpstr>Think About a Design for You!</vt:lpstr>
      <vt:lpstr>Check it Out!</vt:lpstr>
      <vt:lpstr>Do You Need a Permit?</vt:lpstr>
      <vt:lpstr>Read Carefully!</vt:lpstr>
      <vt:lpstr>Comparison Shop!</vt:lpstr>
      <vt:lpstr>Knowing What Questions to Ask is Half The Battle</vt:lpstr>
      <vt:lpstr>Knowing What Questions to Ask is Half The Battle</vt:lpstr>
      <vt:lpstr>Let FARA Help!</vt:lpstr>
      <vt:lpstr>Be a Smart Consumer!</vt:lpstr>
      <vt:lpstr>Contact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Audio and Video Verification</dc:title>
  <dc:creator>Brad Shipp</dc:creator>
  <cp:lastModifiedBy>Brad Shipp</cp:lastModifiedBy>
  <cp:revision>7</cp:revision>
  <dcterms:created xsi:type="dcterms:W3CDTF">2022-07-05T21:45:23Z</dcterms:created>
  <dcterms:modified xsi:type="dcterms:W3CDTF">2022-07-08T23:56:31Z</dcterms:modified>
</cp:coreProperties>
</file>