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1" r:id="rId2"/>
    <p:sldId id="321" r:id="rId3"/>
    <p:sldId id="322" r:id="rId4"/>
    <p:sldId id="323" r:id="rId5"/>
    <p:sldId id="324" r:id="rId6"/>
    <p:sldId id="320" r:id="rId7"/>
    <p:sldId id="327" r:id="rId8"/>
    <p:sldId id="319" r:id="rId9"/>
    <p:sldId id="325" r:id="rId10"/>
    <p:sldId id="326" r:id="rId11"/>
    <p:sldId id="30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9" autoAdjust="0"/>
    <p:restoredTop sz="94660"/>
  </p:normalViewPr>
  <p:slideViewPr>
    <p:cSldViewPr snapToGrid="0">
      <p:cViewPr varScale="1">
        <p:scale>
          <a:sx n="74" d="100"/>
          <a:sy n="74" d="100"/>
        </p:scale>
        <p:origin x="1817" y="45"/>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8BFED5-5265-4719-BD0D-36B9B6A55892}" type="doc">
      <dgm:prSet loTypeId="urn:microsoft.com/office/officeart/2016/7/layout/VerticalDownArrowProcess" loCatId="process" qsTypeId="urn:microsoft.com/office/officeart/2005/8/quickstyle/simple2" qsCatId="simple" csTypeId="urn:microsoft.com/office/officeart/2005/8/colors/accent1_2" csCatId="accent1"/>
      <dgm:spPr/>
      <dgm:t>
        <a:bodyPr/>
        <a:lstStyle/>
        <a:p>
          <a:endParaRPr lang="en-US"/>
        </a:p>
      </dgm:t>
    </dgm:pt>
    <dgm:pt modelId="{BEDB70AA-0725-455C-AB20-C0D3DA671F33}">
      <dgm:prSet/>
      <dgm:spPr/>
      <dgm:t>
        <a:bodyPr/>
        <a:lstStyle/>
        <a:p>
          <a:r>
            <a:rPr lang="en-US"/>
            <a:t>Claim</a:t>
          </a:r>
        </a:p>
      </dgm:t>
    </dgm:pt>
    <dgm:pt modelId="{78F03024-7AC0-4689-9E3F-F9B121D0C4F5}" type="parTrans" cxnId="{44E820F7-05FB-4BEB-BBBF-7BBEEAAE00D1}">
      <dgm:prSet/>
      <dgm:spPr/>
      <dgm:t>
        <a:bodyPr/>
        <a:lstStyle/>
        <a:p>
          <a:endParaRPr lang="en-US"/>
        </a:p>
      </dgm:t>
    </dgm:pt>
    <dgm:pt modelId="{84FD673E-F46A-4DF7-8D97-518B94B3E010}" type="sibTrans" cxnId="{44E820F7-05FB-4BEB-BBBF-7BBEEAAE00D1}">
      <dgm:prSet/>
      <dgm:spPr/>
      <dgm:t>
        <a:bodyPr/>
        <a:lstStyle/>
        <a:p>
          <a:endParaRPr lang="en-US"/>
        </a:p>
      </dgm:t>
    </dgm:pt>
    <dgm:pt modelId="{306C5EC7-050D-4B22-A5F6-DA05DF92248D}">
      <dgm:prSet custT="1"/>
      <dgm:spPr/>
      <dgm:t>
        <a:bodyPr/>
        <a:lstStyle/>
        <a:p>
          <a:r>
            <a:rPr lang="en-US" sz="2400"/>
            <a:t>Claim your alarm company has gone out of business</a:t>
          </a:r>
        </a:p>
      </dgm:t>
    </dgm:pt>
    <dgm:pt modelId="{8C9D2611-5B87-4A16-89D3-5897DD8C1EA0}" type="parTrans" cxnId="{CD8295A3-A2AA-49FD-98FE-4974BF77D2F8}">
      <dgm:prSet/>
      <dgm:spPr/>
      <dgm:t>
        <a:bodyPr/>
        <a:lstStyle/>
        <a:p>
          <a:endParaRPr lang="en-US"/>
        </a:p>
      </dgm:t>
    </dgm:pt>
    <dgm:pt modelId="{8DD8E627-6E3E-45CD-915B-4D026C0D6CDD}" type="sibTrans" cxnId="{CD8295A3-A2AA-49FD-98FE-4974BF77D2F8}">
      <dgm:prSet/>
      <dgm:spPr/>
      <dgm:t>
        <a:bodyPr/>
        <a:lstStyle/>
        <a:p>
          <a:endParaRPr lang="en-US"/>
        </a:p>
      </dgm:t>
    </dgm:pt>
    <dgm:pt modelId="{621185AA-CC2C-4CFD-A587-08533E81005C}">
      <dgm:prSet/>
      <dgm:spPr/>
      <dgm:t>
        <a:bodyPr/>
        <a:lstStyle/>
        <a:p>
          <a:r>
            <a:rPr lang="en-US"/>
            <a:t>Take</a:t>
          </a:r>
        </a:p>
      </dgm:t>
    </dgm:pt>
    <dgm:pt modelId="{EBA8BDCC-04E5-4AEC-B050-3A1C607BF19E}" type="parTrans" cxnId="{8D0E15C9-26C0-4D77-9F37-06FBA796DA39}">
      <dgm:prSet/>
      <dgm:spPr/>
      <dgm:t>
        <a:bodyPr/>
        <a:lstStyle/>
        <a:p>
          <a:endParaRPr lang="en-US"/>
        </a:p>
      </dgm:t>
    </dgm:pt>
    <dgm:pt modelId="{88113933-D8F9-4AAF-BCEF-8EBA86EE18C3}" type="sibTrans" cxnId="{8D0E15C9-26C0-4D77-9F37-06FBA796DA39}">
      <dgm:prSet/>
      <dgm:spPr/>
      <dgm:t>
        <a:bodyPr/>
        <a:lstStyle/>
        <a:p>
          <a:endParaRPr lang="en-US"/>
        </a:p>
      </dgm:t>
    </dgm:pt>
    <dgm:pt modelId="{4C2739AA-D437-4A4F-8150-A59211A40147}">
      <dgm:prSet custT="1"/>
      <dgm:spPr/>
      <dgm:t>
        <a:bodyPr/>
        <a:lstStyle/>
        <a:p>
          <a:r>
            <a:rPr lang="en-US" sz="2400"/>
            <a:t>Say you need to take advantage of the offer today</a:t>
          </a:r>
        </a:p>
      </dgm:t>
    </dgm:pt>
    <dgm:pt modelId="{0900AF19-7010-4F54-8EFB-58ED6EBB9762}" type="parTrans" cxnId="{1F65C7D1-9D56-4601-852E-973F2F098F18}">
      <dgm:prSet/>
      <dgm:spPr/>
      <dgm:t>
        <a:bodyPr/>
        <a:lstStyle/>
        <a:p>
          <a:endParaRPr lang="en-US"/>
        </a:p>
      </dgm:t>
    </dgm:pt>
    <dgm:pt modelId="{10418BFF-B27A-497F-8911-6DC40033D7E5}" type="sibTrans" cxnId="{1F65C7D1-9D56-4601-852E-973F2F098F18}">
      <dgm:prSet/>
      <dgm:spPr/>
      <dgm:t>
        <a:bodyPr/>
        <a:lstStyle/>
        <a:p>
          <a:endParaRPr lang="en-US"/>
        </a:p>
      </dgm:t>
    </dgm:pt>
    <dgm:pt modelId="{4BE739A8-070B-43C1-AE48-F7FDD9A3C27F}">
      <dgm:prSet/>
      <dgm:spPr/>
      <dgm:t>
        <a:bodyPr/>
        <a:lstStyle/>
        <a:p>
          <a:r>
            <a:rPr lang="en-US"/>
            <a:t>State</a:t>
          </a:r>
        </a:p>
      </dgm:t>
    </dgm:pt>
    <dgm:pt modelId="{1A7A9C2E-78EE-421D-A421-A9A282BCA228}" type="parTrans" cxnId="{AC905819-8D26-4BF3-9722-E52C0FBB859B}">
      <dgm:prSet/>
      <dgm:spPr/>
      <dgm:t>
        <a:bodyPr/>
        <a:lstStyle/>
        <a:p>
          <a:endParaRPr lang="en-US"/>
        </a:p>
      </dgm:t>
    </dgm:pt>
    <dgm:pt modelId="{3AEC6D98-F58E-40D2-83ED-7BBF2C40D66A}" type="sibTrans" cxnId="{AC905819-8D26-4BF3-9722-E52C0FBB859B}">
      <dgm:prSet/>
      <dgm:spPr/>
      <dgm:t>
        <a:bodyPr/>
        <a:lstStyle/>
        <a:p>
          <a:endParaRPr lang="en-US"/>
        </a:p>
      </dgm:t>
    </dgm:pt>
    <dgm:pt modelId="{2B23DFB2-0512-42A8-B1DA-CEC2165B2711}">
      <dgm:prSet custT="1"/>
      <dgm:spPr/>
      <dgm:t>
        <a:bodyPr/>
        <a:lstStyle/>
        <a:p>
          <a:r>
            <a:rPr lang="en-US" sz="2400" dirty="0"/>
            <a:t>State your alarm system is vulnerable or can be disabled easily</a:t>
          </a:r>
        </a:p>
      </dgm:t>
    </dgm:pt>
    <dgm:pt modelId="{523EB5AA-B254-45AB-8BD0-AE9BDFD2871C}" type="parTrans" cxnId="{77A848D3-BB64-41AB-8541-BE2E608643C9}">
      <dgm:prSet/>
      <dgm:spPr/>
      <dgm:t>
        <a:bodyPr/>
        <a:lstStyle/>
        <a:p>
          <a:endParaRPr lang="en-US"/>
        </a:p>
      </dgm:t>
    </dgm:pt>
    <dgm:pt modelId="{ABD87876-0EE3-4CB6-AD06-7FDFE87C798D}" type="sibTrans" cxnId="{77A848D3-BB64-41AB-8541-BE2E608643C9}">
      <dgm:prSet/>
      <dgm:spPr/>
      <dgm:t>
        <a:bodyPr/>
        <a:lstStyle/>
        <a:p>
          <a:endParaRPr lang="en-US"/>
        </a:p>
      </dgm:t>
    </dgm:pt>
    <dgm:pt modelId="{F70C9F67-3C5E-4333-8006-970D5141B314}" type="pres">
      <dgm:prSet presAssocID="{1D8BFED5-5265-4719-BD0D-36B9B6A55892}" presName="Name0" presStyleCnt="0">
        <dgm:presLayoutVars>
          <dgm:dir/>
          <dgm:animLvl val="lvl"/>
          <dgm:resizeHandles val="exact"/>
        </dgm:presLayoutVars>
      </dgm:prSet>
      <dgm:spPr/>
    </dgm:pt>
    <dgm:pt modelId="{0DDDD18A-CAED-4A12-BCB3-9948B9774C93}" type="pres">
      <dgm:prSet presAssocID="{4BE739A8-070B-43C1-AE48-F7FDD9A3C27F}" presName="boxAndChildren" presStyleCnt="0"/>
      <dgm:spPr/>
    </dgm:pt>
    <dgm:pt modelId="{115F251B-3C1A-4AF6-BDBF-BBE01D2E3049}" type="pres">
      <dgm:prSet presAssocID="{4BE739A8-070B-43C1-AE48-F7FDD9A3C27F}" presName="parentTextBox" presStyleLbl="alignNode1" presStyleIdx="0" presStyleCnt="3"/>
      <dgm:spPr/>
    </dgm:pt>
    <dgm:pt modelId="{C22BA396-5E38-4E50-9199-ED41DC0ED588}" type="pres">
      <dgm:prSet presAssocID="{4BE739A8-070B-43C1-AE48-F7FDD9A3C27F}" presName="descendantBox" presStyleLbl="bgAccFollowNode1" presStyleIdx="0" presStyleCnt="3"/>
      <dgm:spPr/>
    </dgm:pt>
    <dgm:pt modelId="{40BC1D59-AA5D-479F-930A-2B31537B001E}" type="pres">
      <dgm:prSet presAssocID="{88113933-D8F9-4AAF-BCEF-8EBA86EE18C3}" presName="sp" presStyleCnt="0"/>
      <dgm:spPr/>
    </dgm:pt>
    <dgm:pt modelId="{05899B4C-6A3F-4EAB-BB4B-328D8CD9A6AF}" type="pres">
      <dgm:prSet presAssocID="{621185AA-CC2C-4CFD-A587-08533E81005C}" presName="arrowAndChildren" presStyleCnt="0"/>
      <dgm:spPr/>
    </dgm:pt>
    <dgm:pt modelId="{9DFCBCB5-E9AA-4013-922C-55E20EEBD1E4}" type="pres">
      <dgm:prSet presAssocID="{621185AA-CC2C-4CFD-A587-08533E81005C}" presName="parentTextArrow" presStyleLbl="node1" presStyleIdx="0" presStyleCnt="0"/>
      <dgm:spPr/>
    </dgm:pt>
    <dgm:pt modelId="{7803F009-EDFC-47B5-991C-BEA76A551F55}" type="pres">
      <dgm:prSet presAssocID="{621185AA-CC2C-4CFD-A587-08533E81005C}" presName="arrow" presStyleLbl="alignNode1" presStyleIdx="1" presStyleCnt="3"/>
      <dgm:spPr/>
    </dgm:pt>
    <dgm:pt modelId="{1176308F-1275-41C8-9F88-4810EC8ABD66}" type="pres">
      <dgm:prSet presAssocID="{621185AA-CC2C-4CFD-A587-08533E81005C}" presName="descendantArrow" presStyleLbl="bgAccFollowNode1" presStyleIdx="1" presStyleCnt="3"/>
      <dgm:spPr/>
    </dgm:pt>
    <dgm:pt modelId="{6B46FDC2-D15D-4A03-B023-3BF4445137CE}" type="pres">
      <dgm:prSet presAssocID="{84FD673E-F46A-4DF7-8D97-518B94B3E010}" presName="sp" presStyleCnt="0"/>
      <dgm:spPr/>
    </dgm:pt>
    <dgm:pt modelId="{804F1912-6F2D-4F1B-A233-0DB144900341}" type="pres">
      <dgm:prSet presAssocID="{BEDB70AA-0725-455C-AB20-C0D3DA671F33}" presName="arrowAndChildren" presStyleCnt="0"/>
      <dgm:spPr/>
    </dgm:pt>
    <dgm:pt modelId="{6C908DB3-8FF4-49D2-8E34-E0A0BB07BB24}" type="pres">
      <dgm:prSet presAssocID="{BEDB70AA-0725-455C-AB20-C0D3DA671F33}" presName="parentTextArrow" presStyleLbl="node1" presStyleIdx="0" presStyleCnt="0"/>
      <dgm:spPr/>
    </dgm:pt>
    <dgm:pt modelId="{7BE7532F-8697-4D99-990C-8DAF527FE83E}" type="pres">
      <dgm:prSet presAssocID="{BEDB70AA-0725-455C-AB20-C0D3DA671F33}" presName="arrow" presStyleLbl="alignNode1" presStyleIdx="2" presStyleCnt="3"/>
      <dgm:spPr/>
    </dgm:pt>
    <dgm:pt modelId="{AB539E46-0DA1-47D1-A506-1881D02DBC94}" type="pres">
      <dgm:prSet presAssocID="{BEDB70AA-0725-455C-AB20-C0D3DA671F33}" presName="descendantArrow" presStyleLbl="bgAccFollowNode1" presStyleIdx="2" presStyleCnt="3"/>
      <dgm:spPr/>
    </dgm:pt>
  </dgm:ptLst>
  <dgm:cxnLst>
    <dgm:cxn modelId="{5F822A00-320A-49BF-9F74-9DE570F43174}" type="presOf" srcId="{4BE739A8-070B-43C1-AE48-F7FDD9A3C27F}" destId="{115F251B-3C1A-4AF6-BDBF-BBE01D2E3049}" srcOrd="0" destOrd="0" presId="urn:microsoft.com/office/officeart/2016/7/layout/VerticalDownArrowProcess"/>
    <dgm:cxn modelId="{AC905819-8D26-4BF3-9722-E52C0FBB859B}" srcId="{1D8BFED5-5265-4719-BD0D-36B9B6A55892}" destId="{4BE739A8-070B-43C1-AE48-F7FDD9A3C27F}" srcOrd="2" destOrd="0" parTransId="{1A7A9C2E-78EE-421D-A421-A9A282BCA228}" sibTransId="{3AEC6D98-F58E-40D2-83ED-7BBF2C40D66A}"/>
    <dgm:cxn modelId="{EE1E0021-BB51-41EC-A500-1A8DBE86131F}" type="presOf" srcId="{BEDB70AA-0725-455C-AB20-C0D3DA671F33}" destId="{7BE7532F-8697-4D99-990C-8DAF527FE83E}" srcOrd="1" destOrd="0" presId="urn:microsoft.com/office/officeart/2016/7/layout/VerticalDownArrowProcess"/>
    <dgm:cxn modelId="{D5479B28-1E1C-4A9E-8A35-0DB67268FF65}" type="presOf" srcId="{621185AA-CC2C-4CFD-A587-08533E81005C}" destId="{9DFCBCB5-E9AA-4013-922C-55E20EEBD1E4}" srcOrd="0" destOrd="0" presId="urn:microsoft.com/office/officeart/2016/7/layout/VerticalDownArrowProcess"/>
    <dgm:cxn modelId="{FF1F9436-4B12-4678-9F52-F9E7DA5E61A9}" type="presOf" srcId="{1D8BFED5-5265-4719-BD0D-36B9B6A55892}" destId="{F70C9F67-3C5E-4333-8006-970D5141B314}" srcOrd="0" destOrd="0" presId="urn:microsoft.com/office/officeart/2016/7/layout/VerticalDownArrowProcess"/>
    <dgm:cxn modelId="{7B640763-A76B-495A-A9D1-68972E02177A}" type="presOf" srcId="{621185AA-CC2C-4CFD-A587-08533E81005C}" destId="{7803F009-EDFC-47B5-991C-BEA76A551F55}" srcOrd="1" destOrd="0" presId="urn:microsoft.com/office/officeart/2016/7/layout/VerticalDownArrowProcess"/>
    <dgm:cxn modelId="{66C43C63-A423-4AD2-B86E-8092D25553BA}" type="presOf" srcId="{2B23DFB2-0512-42A8-B1DA-CEC2165B2711}" destId="{C22BA396-5E38-4E50-9199-ED41DC0ED588}" srcOrd="0" destOrd="0" presId="urn:microsoft.com/office/officeart/2016/7/layout/VerticalDownArrowProcess"/>
    <dgm:cxn modelId="{637E9765-098B-4712-8937-9B37BB958F07}" type="presOf" srcId="{4C2739AA-D437-4A4F-8150-A59211A40147}" destId="{1176308F-1275-41C8-9F88-4810EC8ABD66}" srcOrd="0" destOrd="0" presId="urn:microsoft.com/office/officeart/2016/7/layout/VerticalDownArrowProcess"/>
    <dgm:cxn modelId="{5A1B6F9C-BEAD-4C21-BE22-53285C0F5DF8}" type="presOf" srcId="{306C5EC7-050D-4B22-A5F6-DA05DF92248D}" destId="{AB539E46-0DA1-47D1-A506-1881D02DBC94}" srcOrd="0" destOrd="0" presId="urn:microsoft.com/office/officeart/2016/7/layout/VerticalDownArrowProcess"/>
    <dgm:cxn modelId="{CD8295A3-A2AA-49FD-98FE-4974BF77D2F8}" srcId="{BEDB70AA-0725-455C-AB20-C0D3DA671F33}" destId="{306C5EC7-050D-4B22-A5F6-DA05DF92248D}" srcOrd="0" destOrd="0" parTransId="{8C9D2611-5B87-4A16-89D3-5897DD8C1EA0}" sibTransId="{8DD8E627-6E3E-45CD-915B-4D026C0D6CDD}"/>
    <dgm:cxn modelId="{8FD00BBA-DC65-4203-B18E-CE0B281FBA54}" type="presOf" srcId="{BEDB70AA-0725-455C-AB20-C0D3DA671F33}" destId="{6C908DB3-8FF4-49D2-8E34-E0A0BB07BB24}" srcOrd="0" destOrd="0" presId="urn:microsoft.com/office/officeart/2016/7/layout/VerticalDownArrowProcess"/>
    <dgm:cxn modelId="{8D0E15C9-26C0-4D77-9F37-06FBA796DA39}" srcId="{1D8BFED5-5265-4719-BD0D-36B9B6A55892}" destId="{621185AA-CC2C-4CFD-A587-08533E81005C}" srcOrd="1" destOrd="0" parTransId="{EBA8BDCC-04E5-4AEC-B050-3A1C607BF19E}" sibTransId="{88113933-D8F9-4AAF-BCEF-8EBA86EE18C3}"/>
    <dgm:cxn modelId="{1F65C7D1-9D56-4601-852E-973F2F098F18}" srcId="{621185AA-CC2C-4CFD-A587-08533E81005C}" destId="{4C2739AA-D437-4A4F-8150-A59211A40147}" srcOrd="0" destOrd="0" parTransId="{0900AF19-7010-4F54-8EFB-58ED6EBB9762}" sibTransId="{10418BFF-B27A-497F-8911-6DC40033D7E5}"/>
    <dgm:cxn modelId="{77A848D3-BB64-41AB-8541-BE2E608643C9}" srcId="{4BE739A8-070B-43C1-AE48-F7FDD9A3C27F}" destId="{2B23DFB2-0512-42A8-B1DA-CEC2165B2711}" srcOrd="0" destOrd="0" parTransId="{523EB5AA-B254-45AB-8BD0-AE9BDFD2871C}" sibTransId="{ABD87876-0EE3-4CB6-AD06-7FDFE87C798D}"/>
    <dgm:cxn modelId="{44E820F7-05FB-4BEB-BBBF-7BBEEAAE00D1}" srcId="{1D8BFED5-5265-4719-BD0D-36B9B6A55892}" destId="{BEDB70AA-0725-455C-AB20-C0D3DA671F33}" srcOrd="0" destOrd="0" parTransId="{78F03024-7AC0-4689-9E3F-F9B121D0C4F5}" sibTransId="{84FD673E-F46A-4DF7-8D97-518B94B3E010}"/>
    <dgm:cxn modelId="{5716E465-D27E-4FFE-9184-F3196B1B51A7}" type="presParOf" srcId="{F70C9F67-3C5E-4333-8006-970D5141B314}" destId="{0DDDD18A-CAED-4A12-BCB3-9948B9774C93}" srcOrd="0" destOrd="0" presId="urn:microsoft.com/office/officeart/2016/7/layout/VerticalDownArrowProcess"/>
    <dgm:cxn modelId="{CC64B084-2D4D-4359-9653-95453073A912}" type="presParOf" srcId="{0DDDD18A-CAED-4A12-BCB3-9948B9774C93}" destId="{115F251B-3C1A-4AF6-BDBF-BBE01D2E3049}" srcOrd="0" destOrd="0" presId="urn:microsoft.com/office/officeart/2016/7/layout/VerticalDownArrowProcess"/>
    <dgm:cxn modelId="{767A8BB9-3DC8-4B56-8A86-06DBB56DD97D}" type="presParOf" srcId="{0DDDD18A-CAED-4A12-BCB3-9948B9774C93}" destId="{C22BA396-5E38-4E50-9199-ED41DC0ED588}" srcOrd="1" destOrd="0" presId="urn:microsoft.com/office/officeart/2016/7/layout/VerticalDownArrowProcess"/>
    <dgm:cxn modelId="{06AA227E-E7AA-46C7-9C41-0F0F67216F3D}" type="presParOf" srcId="{F70C9F67-3C5E-4333-8006-970D5141B314}" destId="{40BC1D59-AA5D-479F-930A-2B31537B001E}" srcOrd="1" destOrd="0" presId="urn:microsoft.com/office/officeart/2016/7/layout/VerticalDownArrowProcess"/>
    <dgm:cxn modelId="{E5C601D7-C513-4915-81CD-FB89F47B5B49}" type="presParOf" srcId="{F70C9F67-3C5E-4333-8006-970D5141B314}" destId="{05899B4C-6A3F-4EAB-BB4B-328D8CD9A6AF}" srcOrd="2" destOrd="0" presId="urn:microsoft.com/office/officeart/2016/7/layout/VerticalDownArrowProcess"/>
    <dgm:cxn modelId="{E62B7536-EC73-4341-AD14-0F65A32207D2}" type="presParOf" srcId="{05899B4C-6A3F-4EAB-BB4B-328D8CD9A6AF}" destId="{9DFCBCB5-E9AA-4013-922C-55E20EEBD1E4}" srcOrd="0" destOrd="0" presId="urn:microsoft.com/office/officeart/2016/7/layout/VerticalDownArrowProcess"/>
    <dgm:cxn modelId="{C02FA19C-F4B9-4912-8065-A516466160F1}" type="presParOf" srcId="{05899B4C-6A3F-4EAB-BB4B-328D8CD9A6AF}" destId="{7803F009-EDFC-47B5-991C-BEA76A551F55}" srcOrd="1" destOrd="0" presId="urn:microsoft.com/office/officeart/2016/7/layout/VerticalDownArrowProcess"/>
    <dgm:cxn modelId="{40193E96-E2EF-4545-ACC3-0AC85C77C898}" type="presParOf" srcId="{05899B4C-6A3F-4EAB-BB4B-328D8CD9A6AF}" destId="{1176308F-1275-41C8-9F88-4810EC8ABD66}" srcOrd="2" destOrd="0" presId="urn:microsoft.com/office/officeart/2016/7/layout/VerticalDownArrowProcess"/>
    <dgm:cxn modelId="{D56AA1C5-F373-49B7-AE2B-EC24E70A5B07}" type="presParOf" srcId="{F70C9F67-3C5E-4333-8006-970D5141B314}" destId="{6B46FDC2-D15D-4A03-B023-3BF4445137CE}" srcOrd="3" destOrd="0" presId="urn:microsoft.com/office/officeart/2016/7/layout/VerticalDownArrowProcess"/>
    <dgm:cxn modelId="{04B3B615-DC7D-4271-A6A3-9DBA2B75C9C2}" type="presParOf" srcId="{F70C9F67-3C5E-4333-8006-970D5141B314}" destId="{804F1912-6F2D-4F1B-A233-0DB144900341}" srcOrd="4" destOrd="0" presId="urn:microsoft.com/office/officeart/2016/7/layout/VerticalDownArrowProcess"/>
    <dgm:cxn modelId="{B8AF1E8E-E298-4E47-B564-583949E8BF8A}" type="presParOf" srcId="{804F1912-6F2D-4F1B-A233-0DB144900341}" destId="{6C908DB3-8FF4-49D2-8E34-E0A0BB07BB24}" srcOrd="0" destOrd="0" presId="urn:microsoft.com/office/officeart/2016/7/layout/VerticalDownArrowProcess"/>
    <dgm:cxn modelId="{14250BE9-0D47-4F6B-B734-08BF256BC0A6}" type="presParOf" srcId="{804F1912-6F2D-4F1B-A233-0DB144900341}" destId="{7BE7532F-8697-4D99-990C-8DAF527FE83E}" srcOrd="1" destOrd="0" presId="urn:microsoft.com/office/officeart/2016/7/layout/VerticalDownArrowProcess"/>
    <dgm:cxn modelId="{AEFD47FB-2E61-40A6-927C-CD38A3CD4AF3}" type="presParOf" srcId="{804F1912-6F2D-4F1B-A233-0DB144900341}" destId="{AB539E46-0DA1-47D1-A506-1881D02DBC94}" srcOrd="2" destOrd="0" presId="urn:microsoft.com/office/officeart/2016/7/layout/VerticalDown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B8883B-1EF7-4E8F-BBA4-C86E4F6C77E2}" type="doc">
      <dgm:prSet loTypeId="urn:microsoft.com/office/officeart/2016/7/layout/VerticalHollowActionList" loCatId="List" qsTypeId="urn:microsoft.com/office/officeart/2005/8/quickstyle/simple1" qsCatId="simple" csTypeId="urn:microsoft.com/office/officeart/2005/8/colors/accent1_2" csCatId="accent1"/>
      <dgm:spPr/>
      <dgm:t>
        <a:bodyPr/>
        <a:lstStyle/>
        <a:p>
          <a:endParaRPr lang="en-US"/>
        </a:p>
      </dgm:t>
    </dgm:pt>
    <dgm:pt modelId="{4081C7E3-0936-4ECD-917D-892E021936A9}">
      <dgm:prSet/>
      <dgm:spPr/>
      <dgm:t>
        <a:bodyPr/>
        <a:lstStyle/>
        <a:p>
          <a:r>
            <a:rPr lang="en-US"/>
            <a:t>Wear</a:t>
          </a:r>
        </a:p>
      </dgm:t>
    </dgm:pt>
    <dgm:pt modelId="{193C734D-7705-4BA8-96C3-4F4A0DDD81AC}" type="parTrans" cxnId="{7C280981-BD0A-4BD9-A4C9-CBD54F9F5B39}">
      <dgm:prSet/>
      <dgm:spPr/>
      <dgm:t>
        <a:bodyPr/>
        <a:lstStyle/>
        <a:p>
          <a:endParaRPr lang="en-US"/>
        </a:p>
      </dgm:t>
    </dgm:pt>
    <dgm:pt modelId="{7005FE09-A39D-4DF4-AB4F-5FE563EF57BC}" type="sibTrans" cxnId="{7C280981-BD0A-4BD9-A4C9-CBD54F9F5B39}">
      <dgm:prSet/>
      <dgm:spPr/>
      <dgm:t>
        <a:bodyPr/>
        <a:lstStyle/>
        <a:p>
          <a:endParaRPr lang="en-US"/>
        </a:p>
      </dgm:t>
    </dgm:pt>
    <dgm:pt modelId="{8547A472-1241-472F-BF06-283C263FF068}">
      <dgm:prSet custT="1"/>
      <dgm:spPr/>
      <dgm:t>
        <a:bodyPr/>
        <a:lstStyle/>
        <a:p>
          <a:r>
            <a:rPr lang="en-US" sz="2800"/>
            <a:t>Wear polo shirts with alarm manufacturer names on them</a:t>
          </a:r>
        </a:p>
      </dgm:t>
    </dgm:pt>
    <dgm:pt modelId="{71110FF3-5ABB-4767-B640-E04E8E4BB80B}" type="parTrans" cxnId="{A5ABE5D0-972D-4A2F-8F10-DC1FD46BB6C2}">
      <dgm:prSet/>
      <dgm:spPr/>
      <dgm:t>
        <a:bodyPr/>
        <a:lstStyle/>
        <a:p>
          <a:endParaRPr lang="en-US"/>
        </a:p>
      </dgm:t>
    </dgm:pt>
    <dgm:pt modelId="{2CC38065-327A-444A-B5F3-DD75B278F013}" type="sibTrans" cxnId="{A5ABE5D0-972D-4A2F-8F10-DC1FD46BB6C2}">
      <dgm:prSet/>
      <dgm:spPr/>
      <dgm:t>
        <a:bodyPr/>
        <a:lstStyle/>
        <a:p>
          <a:endParaRPr lang="en-US"/>
        </a:p>
      </dgm:t>
    </dgm:pt>
    <dgm:pt modelId="{9475D63A-9AB2-4652-89C6-343FAB75D188}">
      <dgm:prSet/>
      <dgm:spPr/>
      <dgm:t>
        <a:bodyPr/>
        <a:lstStyle/>
        <a:p>
          <a:r>
            <a:rPr lang="en-US"/>
            <a:t>Give</a:t>
          </a:r>
        </a:p>
      </dgm:t>
    </dgm:pt>
    <dgm:pt modelId="{A7985F19-6529-45F2-8543-85F8D8D77344}" type="parTrans" cxnId="{F5B261C4-4924-4172-B992-2133DD617AD6}">
      <dgm:prSet/>
      <dgm:spPr/>
      <dgm:t>
        <a:bodyPr/>
        <a:lstStyle/>
        <a:p>
          <a:endParaRPr lang="en-US"/>
        </a:p>
      </dgm:t>
    </dgm:pt>
    <dgm:pt modelId="{2DF1FB65-0E56-4A9F-BAB8-2F099B4FFF4F}" type="sibTrans" cxnId="{F5B261C4-4924-4172-B992-2133DD617AD6}">
      <dgm:prSet/>
      <dgm:spPr/>
      <dgm:t>
        <a:bodyPr/>
        <a:lstStyle/>
        <a:p>
          <a:endParaRPr lang="en-US"/>
        </a:p>
      </dgm:t>
    </dgm:pt>
    <dgm:pt modelId="{5CB1D05E-04AB-4C66-A98F-18FCF0729818}">
      <dgm:prSet custT="1"/>
      <dgm:spPr/>
      <dgm:t>
        <a:bodyPr/>
        <a:lstStyle/>
        <a:p>
          <a:r>
            <a:rPr lang="en-US" sz="2800"/>
            <a:t>Give you inflated crime rates for your neighborhood</a:t>
          </a:r>
        </a:p>
      </dgm:t>
    </dgm:pt>
    <dgm:pt modelId="{5C2763FE-0B0C-4216-92F6-2EA7A0355559}" type="parTrans" cxnId="{3758AC23-9142-4FED-A0DC-8A5077CBA8BD}">
      <dgm:prSet/>
      <dgm:spPr/>
      <dgm:t>
        <a:bodyPr/>
        <a:lstStyle/>
        <a:p>
          <a:endParaRPr lang="en-US"/>
        </a:p>
      </dgm:t>
    </dgm:pt>
    <dgm:pt modelId="{618A12DE-A779-448D-8BF2-11EA3E99B310}" type="sibTrans" cxnId="{3758AC23-9142-4FED-A0DC-8A5077CBA8BD}">
      <dgm:prSet/>
      <dgm:spPr/>
      <dgm:t>
        <a:bodyPr/>
        <a:lstStyle/>
        <a:p>
          <a:endParaRPr lang="en-US"/>
        </a:p>
      </dgm:t>
    </dgm:pt>
    <dgm:pt modelId="{5AF5C68E-62F3-496C-9310-944D354C627F}">
      <dgm:prSet/>
      <dgm:spPr/>
      <dgm:t>
        <a:bodyPr/>
        <a:lstStyle/>
        <a:p>
          <a:r>
            <a:rPr lang="en-US"/>
            <a:t>Claim</a:t>
          </a:r>
        </a:p>
      </dgm:t>
    </dgm:pt>
    <dgm:pt modelId="{5ECAC8D8-5615-437C-B646-F77BE067AD56}" type="parTrans" cxnId="{68FE5B5D-4E9D-44EB-BDDE-AE55F7182CC3}">
      <dgm:prSet/>
      <dgm:spPr/>
      <dgm:t>
        <a:bodyPr/>
        <a:lstStyle/>
        <a:p>
          <a:endParaRPr lang="en-US"/>
        </a:p>
      </dgm:t>
    </dgm:pt>
    <dgm:pt modelId="{31447092-DADE-4E66-902B-53C4E4FA12BF}" type="sibTrans" cxnId="{68FE5B5D-4E9D-44EB-BDDE-AE55F7182CC3}">
      <dgm:prSet/>
      <dgm:spPr/>
      <dgm:t>
        <a:bodyPr/>
        <a:lstStyle/>
        <a:p>
          <a:endParaRPr lang="en-US"/>
        </a:p>
      </dgm:t>
    </dgm:pt>
    <dgm:pt modelId="{7879A7B5-AD71-4EC7-B741-A9D146C202B5}">
      <dgm:prSet custT="1"/>
      <dgm:spPr/>
      <dgm:t>
        <a:bodyPr/>
        <a:lstStyle/>
        <a:p>
          <a:r>
            <a:rPr lang="en-US" sz="2800" dirty="0"/>
            <a:t>Claim your neighbor just bought their system or sent them over to your home</a:t>
          </a:r>
        </a:p>
      </dgm:t>
    </dgm:pt>
    <dgm:pt modelId="{248A4714-BF38-42E5-8515-AFFBB19D53F6}" type="parTrans" cxnId="{9CB1534D-1EF9-41BB-A5F6-253E5B34C8B5}">
      <dgm:prSet/>
      <dgm:spPr/>
      <dgm:t>
        <a:bodyPr/>
        <a:lstStyle/>
        <a:p>
          <a:endParaRPr lang="en-US"/>
        </a:p>
      </dgm:t>
    </dgm:pt>
    <dgm:pt modelId="{5FF5EA30-10A0-44C1-AEFB-A6A47DB53FB8}" type="sibTrans" cxnId="{9CB1534D-1EF9-41BB-A5F6-253E5B34C8B5}">
      <dgm:prSet/>
      <dgm:spPr/>
      <dgm:t>
        <a:bodyPr/>
        <a:lstStyle/>
        <a:p>
          <a:endParaRPr lang="en-US"/>
        </a:p>
      </dgm:t>
    </dgm:pt>
    <dgm:pt modelId="{B987A6E7-8AAC-45AD-91FE-02E6ABADB0F4}">
      <dgm:prSet/>
      <dgm:spPr/>
      <dgm:t>
        <a:bodyPr/>
        <a:lstStyle/>
        <a:p>
          <a:r>
            <a:rPr lang="en-US"/>
            <a:t>Claim</a:t>
          </a:r>
        </a:p>
      </dgm:t>
    </dgm:pt>
    <dgm:pt modelId="{8787E36D-33E2-4D4C-B162-43AC0DC02AA0}" type="parTrans" cxnId="{AB0D4C40-C68D-4075-94DE-929C89855E1E}">
      <dgm:prSet/>
      <dgm:spPr/>
      <dgm:t>
        <a:bodyPr/>
        <a:lstStyle/>
        <a:p>
          <a:endParaRPr lang="en-US"/>
        </a:p>
      </dgm:t>
    </dgm:pt>
    <dgm:pt modelId="{325F17B7-7777-406F-B64A-95D6E4F17CAB}" type="sibTrans" cxnId="{AB0D4C40-C68D-4075-94DE-929C89855E1E}">
      <dgm:prSet/>
      <dgm:spPr/>
      <dgm:t>
        <a:bodyPr/>
        <a:lstStyle/>
        <a:p>
          <a:endParaRPr lang="en-US"/>
        </a:p>
      </dgm:t>
    </dgm:pt>
    <dgm:pt modelId="{00FD87DD-6FB9-4AB3-9D00-321AAD6EC78A}">
      <dgm:prSet custT="1"/>
      <dgm:spPr/>
      <dgm:t>
        <a:bodyPr/>
        <a:lstStyle/>
        <a:p>
          <a:r>
            <a:rPr lang="en-US" sz="2800" dirty="0"/>
            <a:t>Claim they are working with or for local law enforcement</a:t>
          </a:r>
        </a:p>
      </dgm:t>
    </dgm:pt>
    <dgm:pt modelId="{25EC1BA4-22CB-4765-B368-D608E9D025AF}" type="parTrans" cxnId="{3619AD45-C7E8-4FB8-9AE3-C4CDD8217C32}">
      <dgm:prSet/>
      <dgm:spPr/>
      <dgm:t>
        <a:bodyPr/>
        <a:lstStyle/>
        <a:p>
          <a:endParaRPr lang="en-US"/>
        </a:p>
      </dgm:t>
    </dgm:pt>
    <dgm:pt modelId="{5923470F-75C3-45B2-A17A-CF3BAC0B4A2E}" type="sibTrans" cxnId="{3619AD45-C7E8-4FB8-9AE3-C4CDD8217C32}">
      <dgm:prSet/>
      <dgm:spPr/>
      <dgm:t>
        <a:bodyPr/>
        <a:lstStyle/>
        <a:p>
          <a:endParaRPr lang="en-US"/>
        </a:p>
      </dgm:t>
    </dgm:pt>
    <dgm:pt modelId="{FCE8BCDE-B280-47A6-9E4B-3D4B40BF7944}" type="pres">
      <dgm:prSet presAssocID="{63B8883B-1EF7-4E8F-BBA4-C86E4F6C77E2}" presName="Name0" presStyleCnt="0">
        <dgm:presLayoutVars>
          <dgm:dir/>
          <dgm:animLvl val="lvl"/>
          <dgm:resizeHandles val="exact"/>
        </dgm:presLayoutVars>
      </dgm:prSet>
      <dgm:spPr/>
    </dgm:pt>
    <dgm:pt modelId="{8AD56663-B5CD-4C67-BF47-759A7F44C645}" type="pres">
      <dgm:prSet presAssocID="{4081C7E3-0936-4ECD-917D-892E021936A9}" presName="linNode" presStyleCnt="0"/>
      <dgm:spPr/>
    </dgm:pt>
    <dgm:pt modelId="{2BFFC56F-35B5-4678-9D28-B22FAA8AD84E}" type="pres">
      <dgm:prSet presAssocID="{4081C7E3-0936-4ECD-917D-892E021936A9}" presName="parentText" presStyleLbl="solidFgAcc1" presStyleIdx="0" presStyleCnt="4">
        <dgm:presLayoutVars>
          <dgm:chMax val="1"/>
          <dgm:bulletEnabled/>
        </dgm:presLayoutVars>
      </dgm:prSet>
      <dgm:spPr/>
    </dgm:pt>
    <dgm:pt modelId="{ECB2A635-3A0E-4EB8-A795-A80A8FAAB9E7}" type="pres">
      <dgm:prSet presAssocID="{4081C7E3-0936-4ECD-917D-892E021936A9}" presName="descendantText" presStyleLbl="alignNode1" presStyleIdx="0" presStyleCnt="4">
        <dgm:presLayoutVars>
          <dgm:bulletEnabled/>
        </dgm:presLayoutVars>
      </dgm:prSet>
      <dgm:spPr/>
    </dgm:pt>
    <dgm:pt modelId="{12D4A172-D68F-4F49-AE7B-940A578E2BE6}" type="pres">
      <dgm:prSet presAssocID="{7005FE09-A39D-4DF4-AB4F-5FE563EF57BC}" presName="sp" presStyleCnt="0"/>
      <dgm:spPr/>
    </dgm:pt>
    <dgm:pt modelId="{F65D5DB6-1FF1-457D-A507-E02A625F0784}" type="pres">
      <dgm:prSet presAssocID="{9475D63A-9AB2-4652-89C6-343FAB75D188}" presName="linNode" presStyleCnt="0"/>
      <dgm:spPr/>
    </dgm:pt>
    <dgm:pt modelId="{EE564FC6-3226-49A4-A425-1EB5E26BDD7C}" type="pres">
      <dgm:prSet presAssocID="{9475D63A-9AB2-4652-89C6-343FAB75D188}" presName="parentText" presStyleLbl="solidFgAcc1" presStyleIdx="1" presStyleCnt="4">
        <dgm:presLayoutVars>
          <dgm:chMax val="1"/>
          <dgm:bulletEnabled/>
        </dgm:presLayoutVars>
      </dgm:prSet>
      <dgm:spPr/>
    </dgm:pt>
    <dgm:pt modelId="{E2290017-FE42-45AE-8643-F255CDB37FF7}" type="pres">
      <dgm:prSet presAssocID="{9475D63A-9AB2-4652-89C6-343FAB75D188}" presName="descendantText" presStyleLbl="alignNode1" presStyleIdx="1" presStyleCnt="4">
        <dgm:presLayoutVars>
          <dgm:bulletEnabled/>
        </dgm:presLayoutVars>
      </dgm:prSet>
      <dgm:spPr/>
    </dgm:pt>
    <dgm:pt modelId="{810DFAE9-2B65-4275-9B92-4536C78C5882}" type="pres">
      <dgm:prSet presAssocID="{2DF1FB65-0E56-4A9F-BAB8-2F099B4FFF4F}" presName="sp" presStyleCnt="0"/>
      <dgm:spPr/>
    </dgm:pt>
    <dgm:pt modelId="{F3A42F81-2A9A-4ACE-A390-0C684D426D66}" type="pres">
      <dgm:prSet presAssocID="{5AF5C68E-62F3-496C-9310-944D354C627F}" presName="linNode" presStyleCnt="0"/>
      <dgm:spPr/>
    </dgm:pt>
    <dgm:pt modelId="{827EC939-D44D-4C7B-82A6-0262CFC91369}" type="pres">
      <dgm:prSet presAssocID="{5AF5C68E-62F3-496C-9310-944D354C627F}" presName="parentText" presStyleLbl="solidFgAcc1" presStyleIdx="2" presStyleCnt="4">
        <dgm:presLayoutVars>
          <dgm:chMax val="1"/>
          <dgm:bulletEnabled/>
        </dgm:presLayoutVars>
      </dgm:prSet>
      <dgm:spPr/>
    </dgm:pt>
    <dgm:pt modelId="{3854EAA2-E302-40E0-BEA9-3FDB175C0208}" type="pres">
      <dgm:prSet presAssocID="{5AF5C68E-62F3-496C-9310-944D354C627F}" presName="descendantText" presStyleLbl="alignNode1" presStyleIdx="2" presStyleCnt="4">
        <dgm:presLayoutVars>
          <dgm:bulletEnabled/>
        </dgm:presLayoutVars>
      </dgm:prSet>
      <dgm:spPr/>
    </dgm:pt>
    <dgm:pt modelId="{5ADDF547-E9D3-42B6-B798-BC8AF7098665}" type="pres">
      <dgm:prSet presAssocID="{31447092-DADE-4E66-902B-53C4E4FA12BF}" presName="sp" presStyleCnt="0"/>
      <dgm:spPr/>
    </dgm:pt>
    <dgm:pt modelId="{2753BE88-6245-49C2-9277-0F88DA026CB2}" type="pres">
      <dgm:prSet presAssocID="{B987A6E7-8AAC-45AD-91FE-02E6ABADB0F4}" presName="linNode" presStyleCnt="0"/>
      <dgm:spPr/>
    </dgm:pt>
    <dgm:pt modelId="{781BAD18-2E59-403D-8730-CD7E79B27C78}" type="pres">
      <dgm:prSet presAssocID="{B987A6E7-8AAC-45AD-91FE-02E6ABADB0F4}" presName="parentText" presStyleLbl="solidFgAcc1" presStyleIdx="3" presStyleCnt="4">
        <dgm:presLayoutVars>
          <dgm:chMax val="1"/>
          <dgm:bulletEnabled/>
        </dgm:presLayoutVars>
      </dgm:prSet>
      <dgm:spPr/>
    </dgm:pt>
    <dgm:pt modelId="{403AFD6E-05F9-40BD-AE17-68EA1F98EA14}" type="pres">
      <dgm:prSet presAssocID="{B987A6E7-8AAC-45AD-91FE-02E6ABADB0F4}" presName="descendantText" presStyleLbl="alignNode1" presStyleIdx="3" presStyleCnt="4">
        <dgm:presLayoutVars>
          <dgm:bulletEnabled/>
        </dgm:presLayoutVars>
      </dgm:prSet>
      <dgm:spPr/>
    </dgm:pt>
  </dgm:ptLst>
  <dgm:cxnLst>
    <dgm:cxn modelId="{3758AC23-9142-4FED-A0DC-8A5077CBA8BD}" srcId="{9475D63A-9AB2-4652-89C6-343FAB75D188}" destId="{5CB1D05E-04AB-4C66-A98F-18FCF0729818}" srcOrd="0" destOrd="0" parTransId="{5C2763FE-0B0C-4216-92F6-2EA7A0355559}" sibTransId="{618A12DE-A779-448D-8BF2-11EA3E99B310}"/>
    <dgm:cxn modelId="{E910DD3C-8271-4AC2-A5F9-D40ED5486D2C}" type="presOf" srcId="{4081C7E3-0936-4ECD-917D-892E021936A9}" destId="{2BFFC56F-35B5-4678-9D28-B22FAA8AD84E}" srcOrd="0" destOrd="0" presId="urn:microsoft.com/office/officeart/2016/7/layout/VerticalHollowActionList"/>
    <dgm:cxn modelId="{AB0D4C40-C68D-4075-94DE-929C89855E1E}" srcId="{63B8883B-1EF7-4E8F-BBA4-C86E4F6C77E2}" destId="{B987A6E7-8AAC-45AD-91FE-02E6ABADB0F4}" srcOrd="3" destOrd="0" parTransId="{8787E36D-33E2-4D4C-B162-43AC0DC02AA0}" sibTransId="{325F17B7-7777-406F-B64A-95D6E4F17CAB}"/>
    <dgm:cxn modelId="{68FE5B5D-4E9D-44EB-BDDE-AE55F7182CC3}" srcId="{63B8883B-1EF7-4E8F-BBA4-C86E4F6C77E2}" destId="{5AF5C68E-62F3-496C-9310-944D354C627F}" srcOrd="2" destOrd="0" parTransId="{5ECAC8D8-5615-437C-B646-F77BE067AD56}" sibTransId="{31447092-DADE-4E66-902B-53C4E4FA12BF}"/>
    <dgm:cxn modelId="{3619AD45-C7E8-4FB8-9AE3-C4CDD8217C32}" srcId="{B987A6E7-8AAC-45AD-91FE-02E6ABADB0F4}" destId="{00FD87DD-6FB9-4AB3-9D00-321AAD6EC78A}" srcOrd="0" destOrd="0" parTransId="{25EC1BA4-22CB-4765-B368-D608E9D025AF}" sibTransId="{5923470F-75C3-45B2-A17A-CF3BAC0B4A2E}"/>
    <dgm:cxn modelId="{9CB1534D-1EF9-41BB-A5F6-253E5B34C8B5}" srcId="{5AF5C68E-62F3-496C-9310-944D354C627F}" destId="{7879A7B5-AD71-4EC7-B741-A9D146C202B5}" srcOrd="0" destOrd="0" parTransId="{248A4714-BF38-42E5-8515-AFFBB19D53F6}" sibTransId="{5FF5EA30-10A0-44C1-AEFB-A6A47DB53FB8}"/>
    <dgm:cxn modelId="{EA0C9752-B43D-49BA-9D10-6CC4E897BADE}" type="presOf" srcId="{5CB1D05E-04AB-4C66-A98F-18FCF0729818}" destId="{E2290017-FE42-45AE-8643-F255CDB37FF7}" srcOrd="0" destOrd="0" presId="urn:microsoft.com/office/officeart/2016/7/layout/VerticalHollowActionList"/>
    <dgm:cxn modelId="{ABB70959-4C72-4A32-B7CE-9CCE89A99A2A}" type="presOf" srcId="{B987A6E7-8AAC-45AD-91FE-02E6ABADB0F4}" destId="{781BAD18-2E59-403D-8730-CD7E79B27C78}" srcOrd="0" destOrd="0" presId="urn:microsoft.com/office/officeart/2016/7/layout/VerticalHollowActionList"/>
    <dgm:cxn modelId="{7C280981-BD0A-4BD9-A4C9-CBD54F9F5B39}" srcId="{63B8883B-1EF7-4E8F-BBA4-C86E4F6C77E2}" destId="{4081C7E3-0936-4ECD-917D-892E021936A9}" srcOrd="0" destOrd="0" parTransId="{193C734D-7705-4BA8-96C3-4F4A0DDD81AC}" sibTransId="{7005FE09-A39D-4DF4-AB4F-5FE563EF57BC}"/>
    <dgm:cxn modelId="{E90E508F-5E47-4053-B6BD-BC2F65D8D5AC}" type="presOf" srcId="{8547A472-1241-472F-BF06-283C263FF068}" destId="{ECB2A635-3A0E-4EB8-A795-A80A8FAAB9E7}" srcOrd="0" destOrd="0" presId="urn:microsoft.com/office/officeart/2016/7/layout/VerticalHollowActionList"/>
    <dgm:cxn modelId="{F229B3BB-9CF1-4DD4-9C67-9ACC26B2AF03}" type="presOf" srcId="{5AF5C68E-62F3-496C-9310-944D354C627F}" destId="{827EC939-D44D-4C7B-82A6-0262CFC91369}" srcOrd="0" destOrd="0" presId="urn:microsoft.com/office/officeart/2016/7/layout/VerticalHollowActionList"/>
    <dgm:cxn modelId="{F5B261C4-4924-4172-B992-2133DD617AD6}" srcId="{63B8883B-1EF7-4E8F-BBA4-C86E4F6C77E2}" destId="{9475D63A-9AB2-4652-89C6-343FAB75D188}" srcOrd="1" destOrd="0" parTransId="{A7985F19-6529-45F2-8543-85F8D8D77344}" sibTransId="{2DF1FB65-0E56-4A9F-BAB8-2F099B4FFF4F}"/>
    <dgm:cxn modelId="{F48141C7-90AF-41AC-A81A-A5914B9A68C1}" type="presOf" srcId="{63B8883B-1EF7-4E8F-BBA4-C86E4F6C77E2}" destId="{FCE8BCDE-B280-47A6-9E4B-3D4B40BF7944}" srcOrd="0" destOrd="0" presId="urn:microsoft.com/office/officeart/2016/7/layout/VerticalHollowActionList"/>
    <dgm:cxn modelId="{D0D832CE-8763-4863-BDDE-31FD6A6BDAA8}" type="presOf" srcId="{9475D63A-9AB2-4652-89C6-343FAB75D188}" destId="{EE564FC6-3226-49A4-A425-1EB5E26BDD7C}" srcOrd="0" destOrd="0" presId="urn:microsoft.com/office/officeart/2016/7/layout/VerticalHollowActionList"/>
    <dgm:cxn modelId="{A5ABE5D0-972D-4A2F-8F10-DC1FD46BB6C2}" srcId="{4081C7E3-0936-4ECD-917D-892E021936A9}" destId="{8547A472-1241-472F-BF06-283C263FF068}" srcOrd="0" destOrd="0" parTransId="{71110FF3-5ABB-4767-B640-E04E8E4BB80B}" sibTransId="{2CC38065-327A-444A-B5F3-DD75B278F013}"/>
    <dgm:cxn modelId="{574591E2-8440-4902-A698-C4E882BA8DEA}" type="presOf" srcId="{00FD87DD-6FB9-4AB3-9D00-321AAD6EC78A}" destId="{403AFD6E-05F9-40BD-AE17-68EA1F98EA14}" srcOrd="0" destOrd="0" presId="urn:microsoft.com/office/officeart/2016/7/layout/VerticalHollowActionList"/>
    <dgm:cxn modelId="{C7E888EA-EB6F-41C4-8E87-464CEAE1F7FD}" type="presOf" srcId="{7879A7B5-AD71-4EC7-B741-A9D146C202B5}" destId="{3854EAA2-E302-40E0-BEA9-3FDB175C0208}" srcOrd="0" destOrd="0" presId="urn:microsoft.com/office/officeart/2016/7/layout/VerticalHollowActionList"/>
    <dgm:cxn modelId="{0F071069-0D57-499C-A030-D84CFB5E2B86}" type="presParOf" srcId="{FCE8BCDE-B280-47A6-9E4B-3D4B40BF7944}" destId="{8AD56663-B5CD-4C67-BF47-759A7F44C645}" srcOrd="0" destOrd="0" presId="urn:microsoft.com/office/officeart/2016/7/layout/VerticalHollowActionList"/>
    <dgm:cxn modelId="{660CDBB9-AD08-4BD5-91D9-11E53165FDDA}" type="presParOf" srcId="{8AD56663-B5CD-4C67-BF47-759A7F44C645}" destId="{2BFFC56F-35B5-4678-9D28-B22FAA8AD84E}" srcOrd="0" destOrd="0" presId="urn:microsoft.com/office/officeart/2016/7/layout/VerticalHollowActionList"/>
    <dgm:cxn modelId="{DD4852E2-3A1F-45F0-869A-B13B395C1384}" type="presParOf" srcId="{8AD56663-B5CD-4C67-BF47-759A7F44C645}" destId="{ECB2A635-3A0E-4EB8-A795-A80A8FAAB9E7}" srcOrd="1" destOrd="0" presId="urn:microsoft.com/office/officeart/2016/7/layout/VerticalHollowActionList"/>
    <dgm:cxn modelId="{9F601467-9FFA-49BA-9C80-B0A8CF51A27C}" type="presParOf" srcId="{FCE8BCDE-B280-47A6-9E4B-3D4B40BF7944}" destId="{12D4A172-D68F-4F49-AE7B-940A578E2BE6}" srcOrd="1" destOrd="0" presId="urn:microsoft.com/office/officeart/2016/7/layout/VerticalHollowActionList"/>
    <dgm:cxn modelId="{6E4F6F1E-FA4D-492A-8F20-D016D8AEDC38}" type="presParOf" srcId="{FCE8BCDE-B280-47A6-9E4B-3D4B40BF7944}" destId="{F65D5DB6-1FF1-457D-A507-E02A625F0784}" srcOrd="2" destOrd="0" presId="urn:microsoft.com/office/officeart/2016/7/layout/VerticalHollowActionList"/>
    <dgm:cxn modelId="{759BBCE1-626C-4FB2-8C29-408CE2EF7470}" type="presParOf" srcId="{F65D5DB6-1FF1-457D-A507-E02A625F0784}" destId="{EE564FC6-3226-49A4-A425-1EB5E26BDD7C}" srcOrd="0" destOrd="0" presId="urn:microsoft.com/office/officeart/2016/7/layout/VerticalHollowActionList"/>
    <dgm:cxn modelId="{9AA28410-5B50-47B3-8725-49787266D63D}" type="presParOf" srcId="{F65D5DB6-1FF1-457D-A507-E02A625F0784}" destId="{E2290017-FE42-45AE-8643-F255CDB37FF7}" srcOrd="1" destOrd="0" presId="urn:microsoft.com/office/officeart/2016/7/layout/VerticalHollowActionList"/>
    <dgm:cxn modelId="{3664C7EA-31B2-4F9F-9ED8-63E869478125}" type="presParOf" srcId="{FCE8BCDE-B280-47A6-9E4B-3D4B40BF7944}" destId="{810DFAE9-2B65-4275-9B92-4536C78C5882}" srcOrd="3" destOrd="0" presId="urn:microsoft.com/office/officeart/2016/7/layout/VerticalHollowActionList"/>
    <dgm:cxn modelId="{240E4AEA-722C-4BBA-8E90-A08F92D874D9}" type="presParOf" srcId="{FCE8BCDE-B280-47A6-9E4B-3D4B40BF7944}" destId="{F3A42F81-2A9A-4ACE-A390-0C684D426D66}" srcOrd="4" destOrd="0" presId="urn:microsoft.com/office/officeart/2016/7/layout/VerticalHollowActionList"/>
    <dgm:cxn modelId="{5A489877-E519-4490-9732-E91964B936E8}" type="presParOf" srcId="{F3A42F81-2A9A-4ACE-A390-0C684D426D66}" destId="{827EC939-D44D-4C7B-82A6-0262CFC91369}" srcOrd="0" destOrd="0" presId="urn:microsoft.com/office/officeart/2016/7/layout/VerticalHollowActionList"/>
    <dgm:cxn modelId="{A8E95021-F4AF-4F6B-B215-C9A6574914FF}" type="presParOf" srcId="{F3A42F81-2A9A-4ACE-A390-0C684D426D66}" destId="{3854EAA2-E302-40E0-BEA9-3FDB175C0208}" srcOrd="1" destOrd="0" presId="urn:microsoft.com/office/officeart/2016/7/layout/VerticalHollowActionList"/>
    <dgm:cxn modelId="{52DBE3C8-4DF8-4873-9A5C-DA5CADD8BED1}" type="presParOf" srcId="{FCE8BCDE-B280-47A6-9E4B-3D4B40BF7944}" destId="{5ADDF547-E9D3-42B6-B798-BC8AF7098665}" srcOrd="5" destOrd="0" presId="urn:microsoft.com/office/officeart/2016/7/layout/VerticalHollowActionList"/>
    <dgm:cxn modelId="{60AB32BA-E890-4E37-B6ED-E603BD91AA52}" type="presParOf" srcId="{FCE8BCDE-B280-47A6-9E4B-3D4B40BF7944}" destId="{2753BE88-6245-49C2-9277-0F88DA026CB2}" srcOrd="6" destOrd="0" presId="urn:microsoft.com/office/officeart/2016/7/layout/VerticalHollowActionList"/>
    <dgm:cxn modelId="{7CC3AFD6-FBBC-4F96-95B3-B0C68FC4CF38}" type="presParOf" srcId="{2753BE88-6245-49C2-9277-0F88DA026CB2}" destId="{781BAD18-2E59-403D-8730-CD7E79B27C78}" srcOrd="0" destOrd="0" presId="urn:microsoft.com/office/officeart/2016/7/layout/VerticalHollowActionList"/>
    <dgm:cxn modelId="{E751FD64-DE85-4038-AE0D-6E43FF4FADFD}" type="presParOf" srcId="{2753BE88-6245-49C2-9277-0F88DA026CB2}" destId="{403AFD6E-05F9-40BD-AE17-68EA1F98EA14}"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5F251B-3C1A-4AF6-BDBF-BBE01D2E3049}">
      <dsp:nvSpPr>
        <dsp:cNvPr id="0" name=""/>
        <dsp:cNvSpPr/>
      </dsp:nvSpPr>
      <dsp:spPr>
        <a:xfrm>
          <a:off x="0" y="3155931"/>
          <a:ext cx="1364709" cy="103584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7058" tIns="256032" rIns="97058" bIns="256032" numCol="1" spcCol="1270" anchor="ctr" anchorCtr="0">
          <a:noAutofit/>
        </a:bodyPr>
        <a:lstStyle/>
        <a:p>
          <a:pPr marL="0" lvl="0" indent="0" algn="ctr" defTabSz="1600200">
            <a:lnSpc>
              <a:spcPct val="90000"/>
            </a:lnSpc>
            <a:spcBef>
              <a:spcPct val="0"/>
            </a:spcBef>
            <a:spcAft>
              <a:spcPct val="35000"/>
            </a:spcAft>
            <a:buNone/>
          </a:pPr>
          <a:r>
            <a:rPr lang="en-US" sz="3600" kern="1200"/>
            <a:t>State</a:t>
          </a:r>
        </a:p>
      </dsp:txBody>
      <dsp:txXfrm>
        <a:off x="0" y="3155931"/>
        <a:ext cx="1364709" cy="1035847"/>
      </dsp:txXfrm>
    </dsp:sp>
    <dsp:sp modelId="{C22BA396-5E38-4E50-9199-ED41DC0ED588}">
      <dsp:nvSpPr>
        <dsp:cNvPr id="0" name=""/>
        <dsp:cNvSpPr/>
      </dsp:nvSpPr>
      <dsp:spPr>
        <a:xfrm>
          <a:off x="1364709" y="3155931"/>
          <a:ext cx="4094128" cy="10358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048" tIns="304800" rIns="83048" bIns="304800" numCol="1" spcCol="1270" anchor="ctr" anchorCtr="0">
          <a:noAutofit/>
        </a:bodyPr>
        <a:lstStyle/>
        <a:p>
          <a:pPr marL="0" lvl="0" indent="0" algn="l" defTabSz="1066800">
            <a:lnSpc>
              <a:spcPct val="90000"/>
            </a:lnSpc>
            <a:spcBef>
              <a:spcPct val="0"/>
            </a:spcBef>
            <a:spcAft>
              <a:spcPct val="35000"/>
            </a:spcAft>
            <a:buNone/>
          </a:pPr>
          <a:r>
            <a:rPr lang="en-US" sz="2400" kern="1200" dirty="0"/>
            <a:t>State your alarm system is vulnerable or can be disabled easily</a:t>
          </a:r>
        </a:p>
      </dsp:txBody>
      <dsp:txXfrm>
        <a:off x="1364709" y="3155931"/>
        <a:ext cx="4094128" cy="1035847"/>
      </dsp:txXfrm>
    </dsp:sp>
    <dsp:sp modelId="{7803F009-EDFC-47B5-991C-BEA76A551F55}">
      <dsp:nvSpPr>
        <dsp:cNvPr id="0" name=""/>
        <dsp:cNvSpPr/>
      </dsp:nvSpPr>
      <dsp:spPr>
        <a:xfrm rot="10800000">
          <a:off x="0" y="1578336"/>
          <a:ext cx="1364709" cy="159313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7058" tIns="256032" rIns="97058" bIns="256032" numCol="1" spcCol="1270" anchor="ctr" anchorCtr="0">
          <a:noAutofit/>
        </a:bodyPr>
        <a:lstStyle/>
        <a:p>
          <a:pPr marL="0" lvl="0" indent="0" algn="ctr" defTabSz="1600200">
            <a:lnSpc>
              <a:spcPct val="90000"/>
            </a:lnSpc>
            <a:spcBef>
              <a:spcPct val="0"/>
            </a:spcBef>
            <a:spcAft>
              <a:spcPct val="35000"/>
            </a:spcAft>
            <a:buNone/>
          </a:pPr>
          <a:r>
            <a:rPr lang="en-US" sz="3600" kern="1200"/>
            <a:t>Take</a:t>
          </a:r>
        </a:p>
      </dsp:txBody>
      <dsp:txXfrm rot="-10800000">
        <a:off x="0" y="1578336"/>
        <a:ext cx="1364709" cy="1035536"/>
      </dsp:txXfrm>
    </dsp:sp>
    <dsp:sp modelId="{1176308F-1275-41C8-9F88-4810EC8ABD66}">
      <dsp:nvSpPr>
        <dsp:cNvPr id="0" name=""/>
        <dsp:cNvSpPr/>
      </dsp:nvSpPr>
      <dsp:spPr>
        <a:xfrm>
          <a:off x="1364709" y="1578336"/>
          <a:ext cx="4094128" cy="103553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048" tIns="304800" rIns="83048" bIns="304800" numCol="1" spcCol="1270" anchor="ctr" anchorCtr="0">
          <a:noAutofit/>
        </a:bodyPr>
        <a:lstStyle/>
        <a:p>
          <a:pPr marL="0" lvl="0" indent="0" algn="l" defTabSz="1066800">
            <a:lnSpc>
              <a:spcPct val="90000"/>
            </a:lnSpc>
            <a:spcBef>
              <a:spcPct val="0"/>
            </a:spcBef>
            <a:spcAft>
              <a:spcPct val="35000"/>
            </a:spcAft>
            <a:buNone/>
          </a:pPr>
          <a:r>
            <a:rPr lang="en-US" sz="2400" kern="1200"/>
            <a:t>Say you need to take advantage of the offer today</a:t>
          </a:r>
        </a:p>
      </dsp:txBody>
      <dsp:txXfrm>
        <a:off x="1364709" y="1578336"/>
        <a:ext cx="4094128" cy="1035536"/>
      </dsp:txXfrm>
    </dsp:sp>
    <dsp:sp modelId="{7BE7532F-8697-4D99-990C-8DAF527FE83E}">
      <dsp:nvSpPr>
        <dsp:cNvPr id="0" name=""/>
        <dsp:cNvSpPr/>
      </dsp:nvSpPr>
      <dsp:spPr>
        <a:xfrm rot="10800000">
          <a:off x="0" y="741"/>
          <a:ext cx="1364709" cy="159313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7058" tIns="256032" rIns="97058" bIns="256032" numCol="1" spcCol="1270" anchor="ctr" anchorCtr="0">
          <a:noAutofit/>
        </a:bodyPr>
        <a:lstStyle/>
        <a:p>
          <a:pPr marL="0" lvl="0" indent="0" algn="ctr" defTabSz="1600200">
            <a:lnSpc>
              <a:spcPct val="90000"/>
            </a:lnSpc>
            <a:spcBef>
              <a:spcPct val="0"/>
            </a:spcBef>
            <a:spcAft>
              <a:spcPct val="35000"/>
            </a:spcAft>
            <a:buNone/>
          </a:pPr>
          <a:r>
            <a:rPr lang="en-US" sz="3600" kern="1200"/>
            <a:t>Claim</a:t>
          </a:r>
        </a:p>
      </dsp:txBody>
      <dsp:txXfrm rot="-10800000">
        <a:off x="0" y="741"/>
        <a:ext cx="1364709" cy="1035536"/>
      </dsp:txXfrm>
    </dsp:sp>
    <dsp:sp modelId="{AB539E46-0DA1-47D1-A506-1881D02DBC94}">
      <dsp:nvSpPr>
        <dsp:cNvPr id="0" name=""/>
        <dsp:cNvSpPr/>
      </dsp:nvSpPr>
      <dsp:spPr>
        <a:xfrm>
          <a:off x="1364709" y="741"/>
          <a:ext cx="4094128" cy="103553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048" tIns="304800" rIns="83048" bIns="304800" numCol="1" spcCol="1270" anchor="ctr" anchorCtr="0">
          <a:noAutofit/>
        </a:bodyPr>
        <a:lstStyle/>
        <a:p>
          <a:pPr marL="0" lvl="0" indent="0" algn="l" defTabSz="1066800">
            <a:lnSpc>
              <a:spcPct val="90000"/>
            </a:lnSpc>
            <a:spcBef>
              <a:spcPct val="0"/>
            </a:spcBef>
            <a:spcAft>
              <a:spcPct val="35000"/>
            </a:spcAft>
            <a:buNone/>
          </a:pPr>
          <a:r>
            <a:rPr lang="en-US" sz="2400" kern="1200"/>
            <a:t>Claim your alarm company has gone out of business</a:t>
          </a:r>
        </a:p>
      </dsp:txBody>
      <dsp:txXfrm>
        <a:off x="1364709" y="741"/>
        <a:ext cx="4094128" cy="1035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B2A635-3A0E-4EB8-A795-A80A8FAAB9E7}">
      <dsp:nvSpPr>
        <dsp:cNvPr id="0" name=""/>
        <dsp:cNvSpPr/>
      </dsp:nvSpPr>
      <dsp:spPr>
        <a:xfrm>
          <a:off x="1371108" y="2285"/>
          <a:ext cx="5484433" cy="118383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413" tIns="300694" rIns="106413" bIns="300694" numCol="1" spcCol="1270" anchor="ctr" anchorCtr="0">
          <a:noAutofit/>
        </a:bodyPr>
        <a:lstStyle/>
        <a:p>
          <a:pPr marL="0" lvl="0" indent="0" algn="l" defTabSz="1244600">
            <a:lnSpc>
              <a:spcPct val="90000"/>
            </a:lnSpc>
            <a:spcBef>
              <a:spcPct val="0"/>
            </a:spcBef>
            <a:spcAft>
              <a:spcPct val="35000"/>
            </a:spcAft>
            <a:buNone/>
          </a:pPr>
          <a:r>
            <a:rPr lang="en-US" sz="2800" kern="1200"/>
            <a:t>Wear polo shirts with alarm manufacturer names on them</a:t>
          </a:r>
        </a:p>
      </dsp:txBody>
      <dsp:txXfrm>
        <a:off x="1371108" y="2285"/>
        <a:ext cx="5484433" cy="1183834"/>
      </dsp:txXfrm>
    </dsp:sp>
    <dsp:sp modelId="{2BFFC56F-35B5-4678-9D28-B22FAA8AD84E}">
      <dsp:nvSpPr>
        <dsp:cNvPr id="0" name=""/>
        <dsp:cNvSpPr/>
      </dsp:nvSpPr>
      <dsp:spPr>
        <a:xfrm>
          <a:off x="0" y="2285"/>
          <a:ext cx="1371108" cy="118383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554" tIns="116937" rIns="72554" bIns="116937" numCol="1" spcCol="1270" anchor="ctr" anchorCtr="0">
          <a:noAutofit/>
        </a:bodyPr>
        <a:lstStyle/>
        <a:p>
          <a:pPr marL="0" lvl="0" indent="0" algn="ctr" defTabSz="1244600">
            <a:lnSpc>
              <a:spcPct val="90000"/>
            </a:lnSpc>
            <a:spcBef>
              <a:spcPct val="0"/>
            </a:spcBef>
            <a:spcAft>
              <a:spcPct val="35000"/>
            </a:spcAft>
            <a:buNone/>
          </a:pPr>
          <a:r>
            <a:rPr lang="en-US" sz="2800" kern="1200"/>
            <a:t>Wear</a:t>
          </a:r>
        </a:p>
      </dsp:txBody>
      <dsp:txXfrm>
        <a:off x="0" y="2285"/>
        <a:ext cx="1371108" cy="1183834"/>
      </dsp:txXfrm>
    </dsp:sp>
    <dsp:sp modelId="{E2290017-FE42-45AE-8643-F255CDB37FF7}">
      <dsp:nvSpPr>
        <dsp:cNvPr id="0" name=""/>
        <dsp:cNvSpPr/>
      </dsp:nvSpPr>
      <dsp:spPr>
        <a:xfrm>
          <a:off x="1371108" y="1257150"/>
          <a:ext cx="5484433" cy="118383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413" tIns="300694" rIns="106413" bIns="300694" numCol="1" spcCol="1270" anchor="ctr" anchorCtr="0">
          <a:noAutofit/>
        </a:bodyPr>
        <a:lstStyle/>
        <a:p>
          <a:pPr marL="0" lvl="0" indent="0" algn="l" defTabSz="1244600">
            <a:lnSpc>
              <a:spcPct val="90000"/>
            </a:lnSpc>
            <a:spcBef>
              <a:spcPct val="0"/>
            </a:spcBef>
            <a:spcAft>
              <a:spcPct val="35000"/>
            </a:spcAft>
            <a:buNone/>
          </a:pPr>
          <a:r>
            <a:rPr lang="en-US" sz="2800" kern="1200"/>
            <a:t>Give you inflated crime rates for your neighborhood</a:t>
          </a:r>
        </a:p>
      </dsp:txBody>
      <dsp:txXfrm>
        <a:off x="1371108" y="1257150"/>
        <a:ext cx="5484433" cy="1183834"/>
      </dsp:txXfrm>
    </dsp:sp>
    <dsp:sp modelId="{EE564FC6-3226-49A4-A425-1EB5E26BDD7C}">
      <dsp:nvSpPr>
        <dsp:cNvPr id="0" name=""/>
        <dsp:cNvSpPr/>
      </dsp:nvSpPr>
      <dsp:spPr>
        <a:xfrm>
          <a:off x="0" y="1257150"/>
          <a:ext cx="1371108" cy="118383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554" tIns="116937" rIns="72554" bIns="116937" numCol="1" spcCol="1270" anchor="ctr" anchorCtr="0">
          <a:noAutofit/>
        </a:bodyPr>
        <a:lstStyle/>
        <a:p>
          <a:pPr marL="0" lvl="0" indent="0" algn="ctr" defTabSz="1244600">
            <a:lnSpc>
              <a:spcPct val="90000"/>
            </a:lnSpc>
            <a:spcBef>
              <a:spcPct val="0"/>
            </a:spcBef>
            <a:spcAft>
              <a:spcPct val="35000"/>
            </a:spcAft>
            <a:buNone/>
          </a:pPr>
          <a:r>
            <a:rPr lang="en-US" sz="2800" kern="1200"/>
            <a:t>Give</a:t>
          </a:r>
        </a:p>
      </dsp:txBody>
      <dsp:txXfrm>
        <a:off x="0" y="1257150"/>
        <a:ext cx="1371108" cy="1183834"/>
      </dsp:txXfrm>
    </dsp:sp>
    <dsp:sp modelId="{3854EAA2-E302-40E0-BEA9-3FDB175C0208}">
      <dsp:nvSpPr>
        <dsp:cNvPr id="0" name=""/>
        <dsp:cNvSpPr/>
      </dsp:nvSpPr>
      <dsp:spPr>
        <a:xfrm>
          <a:off x="1371108" y="2512015"/>
          <a:ext cx="5484433" cy="118383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413" tIns="300694" rIns="106413" bIns="300694" numCol="1" spcCol="1270" anchor="ctr" anchorCtr="0">
          <a:noAutofit/>
        </a:bodyPr>
        <a:lstStyle/>
        <a:p>
          <a:pPr marL="0" lvl="0" indent="0" algn="l" defTabSz="1244600">
            <a:lnSpc>
              <a:spcPct val="90000"/>
            </a:lnSpc>
            <a:spcBef>
              <a:spcPct val="0"/>
            </a:spcBef>
            <a:spcAft>
              <a:spcPct val="35000"/>
            </a:spcAft>
            <a:buNone/>
          </a:pPr>
          <a:r>
            <a:rPr lang="en-US" sz="2800" kern="1200" dirty="0"/>
            <a:t>Claim your neighbor just bought their system or sent them over to your home</a:t>
          </a:r>
        </a:p>
      </dsp:txBody>
      <dsp:txXfrm>
        <a:off x="1371108" y="2512015"/>
        <a:ext cx="5484433" cy="1183834"/>
      </dsp:txXfrm>
    </dsp:sp>
    <dsp:sp modelId="{827EC939-D44D-4C7B-82A6-0262CFC91369}">
      <dsp:nvSpPr>
        <dsp:cNvPr id="0" name=""/>
        <dsp:cNvSpPr/>
      </dsp:nvSpPr>
      <dsp:spPr>
        <a:xfrm>
          <a:off x="0" y="2512015"/>
          <a:ext cx="1371108" cy="118383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554" tIns="116937" rIns="72554" bIns="116937" numCol="1" spcCol="1270" anchor="ctr" anchorCtr="0">
          <a:noAutofit/>
        </a:bodyPr>
        <a:lstStyle/>
        <a:p>
          <a:pPr marL="0" lvl="0" indent="0" algn="ctr" defTabSz="1244600">
            <a:lnSpc>
              <a:spcPct val="90000"/>
            </a:lnSpc>
            <a:spcBef>
              <a:spcPct val="0"/>
            </a:spcBef>
            <a:spcAft>
              <a:spcPct val="35000"/>
            </a:spcAft>
            <a:buNone/>
          </a:pPr>
          <a:r>
            <a:rPr lang="en-US" sz="2800" kern="1200"/>
            <a:t>Claim</a:t>
          </a:r>
        </a:p>
      </dsp:txBody>
      <dsp:txXfrm>
        <a:off x="0" y="2512015"/>
        <a:ext cx="1371108" cy="1183834"/>
      </dsp:txXfrm>
    </dsp:sp>
    <dsp:sp modelId="{403AFD6E-05F9-40BD-AE17-68EA1F98EA14}">
      <dsp:nvSpPr>
        <dsp:cNvPr id="0" name=""/>
        <dsp:cNvSpPr/>
      </dsp:nvSpPr>
      <dsp:spPr>
        <a:xfrm>
          <a:off x="1371108" y="3766879"/>
          <a:ext cx="5484433" cy="118383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413" tIns="300694" rIns="106413" bIns="300694" numCol="1" spcCol="1270" anchor="ctr" anchorCtr="0">
          <a:noAutofit/>
        </a:bodyPr>
        <a:lstStyle/>
        <a:p>
          <a:pPr marL="0" lvl="0" indent="0" algn="l" defTabSz="1244600">
            <a:lnSpc>
              <a:spcPct val="90000"/>
            </a:lnSpc>
            <a:spcBef>
              <a:spcPct val="0"/>
            </a:spcBef>
            <a:spcAft>
              <a:spcPct val="35000"/>
            </a:spcAft>
            <a:buNone/>
          </a:pPr>
          <a:r>
            <a:rPr lang="en-US" sz="2800" kern="1200" dirty="0"/>
            <a:t>Claim they are working with or for local law enforcement</a:t>
          </a:r>
        </a:p>
      </dsp:txBody>
      <dsp:txXfrm>
        <a:off x="1371108" y="3766879"/>
        <a:ext cx="5484433" cy="1183834"/>
      </dsp:txXfrm>
    </dsp:sp>
    <dsp:sp modelId="{781BAD18-2E59-403D-8730-CD7E79B27C78}">
      <dsp:nvSpPr>
        <dsp:cNvPr id="0" name=""/>
        <dsp:cNvSpPr/>
      </dsp:nvSpPr>
      <dsp:spPr>
        <a:xfrm>
          <a:off x="0" y="3766879"/>
          <a:ext cx="1371108" cy="118383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554" tIns="116937" rIns="72554" bIns="116937" numCol="1" spcCol="1270" anchor="ctr" anchorCtr="0">
          <a:noAutofit/>
        </a:bodyPr>
        <a:lstStyle/>
        <a:p>
          <a:pPr marL="0" lvl="0" indent="0" algn="ctr" defTabSz="1244600">
            <a:lnSpc>
              <a:spcPct val="90000"/>
            </a:lnSpc>
            <a:spcBef>
              <a:spcPct val="0"/>
            </a:spcBef>
            <a:spcAft>
              <a:spcPct val="35000"/>
            </a:spcAft>
            <a:buNone/>
          </a:pPr>
          <a:r>
            <a:rPr lang="en-US" sz="2800" kern="1200"/>
            <a:t>Claim</a:t>
          </a:r>
        </a:p>
      </dsp:txBody>
      <dsp:txXfrm>
        <a:off x="0" y="3766879"/>
        <a:ext cx="1371108" cy="1183834"/>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28871-CF7B-4970-BB6C-7636CAD813EE}" type="datetimeFigureOut">
              <a:rPr lang="en-US" smtClean="0"/>
              <a:t>7/8/2022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CDC30-E7DE-40A8-BE99-B2CB0BF5D221}" type="slidenum">
              <a:rPr lang="en-US" smtClean="0"/>
              <a:t>‹#›</a:t>
            </a:fld>
            <a:endParaRPr lang="en-US"/>
          </a:p>
        </p:txBody>
      </p:sp>
    </p:spTree>
    <p:extLst>
      <p:ext uri="{BB962C8B-B14F-4D97-AF65-F5344CB8AC3E}">
        <p14:creationId xmlns:p14="http://schemas.microsoft.com/office/powerpoint/2010/main" val="2000262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may be a license issued by the state for either the alarm company or the individual to engage in the business of selling, installing or monitoring alarms; or it could be a solicitor’s license that permits them to engage in door-to-door sales. In most cases, having this license on their person is required by law.  If the sale person does not present a license or registration card on demand, or claims it is at their office or with their supervisor, they may be trying to scam you!</a:t>
            </a:r>
          </a:p>
          <a:p>
            <a:endParaRPr lang="en-US" dirty="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D72E19F-AC61-4C8B-AC9B-F23EB21B1272}" type="slidenum">
              <a:rPr lang="en-US" smtClean="0">
                <a:latin typeface="Calibri" pitchFamily="34" charset="0"/>
              </a:rPr>
              <a:pPr eaLnBrk="1" hangingPunct="1"/>
              <a:t>10</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12E753D-9196-4174-A9AD-6B52E186AAF6}" type="slidenum">
              <a:rPr lang="en-US" smtClean="0">
                <a:latin typeface="Calibri" pitchFamily="34" charset="0"/>
              </a:rPr>
              <a:pPr eaLnBrk="1" hangingPunct="1"/>
              <a:t>2</a:t>
            </a:fld>
            <a:endParaRPr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Reputable alarm companies will not send technicians to your home unannounced.</a:t>
            </a:r>
          </a:p>
          <a:p>
            <a:r>
              <a:rPr lang="en-US"/>
              <a:t>They may read your name off the mailbox or look at property records to determine the owner’s name.</a:t>
            </a:r>
          </a:p>
          <a:p>
            <a:r>
              <a:rPr lang="en-US"/>
              <a:t>Never take their word for it, immediately contact your alarm company for verification.</a:t>
            </a:r>
          </a:p>
          <a:p>
            <a:endParaRPr lang="en-US"/>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93A42AE-03D1-4D22-B5B2-48D68C15384D}" type="slidenum">
              <a:rPr lang="en-US" smtClean="0">
                <a:latin typeface="Calibri" pitchFamily="34" charset="0"/>
              </a:rPr>
              <a:pPr eaLnBrk="1" hangingPunct="1"/>
              <a:t>3</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F126CC9-9111-42D5-94B8-4F9E21D8D39D}" type="slidenum">
              <a:rPr lang="en-US" smtClean="0">
                <a:latin typeface="Calibri" pitchFamily="34" charset="0"/>
              </a:rPr>
              <a:pPr eaLnBrk="1" hangingPunct="1"/>
              <a:t>4</a:t>
            </a:fld>
            <a:endParaRPr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Reputable alarm companies will provide you with the time you need to carefully consider your purchase.  U.S., State or Provincial laws provide you with a cooling off period of 3 days or more where you can cancel any contract when a company representative visits your home.  You have a right to cancel your contract even if the alarm company has installed the equipment. </a:t>
            </a:r>
          </a:p>
          <a:p>
            <a:endParaRPr lang="en-US" dirty="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A23E9B1-A1AD-47E7-AE6D-759951E1FF62}" type="slidenum">
              <a:rPr lang="en-US" smtClean="0">
                <a:latin typeface="Calibri" pitchFamily="34" charset="0"/>
              </a:rPr>
              <a:pPr eaLnBrk="1" hangingPunct="1"/>
              <a:t>5</a:t>
            </a:fld>
            <a:endParaRPr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a:p>
            <a:r>
              <a:rPr lang="en-US" dirty="0"/>
              <a:t>They do not know what type of alarm system you have so they cannot make this claim.</a:t>
            </a:r>
          </a:p>
          <a:p>
            <a:r>
              <a:rPr lang="en-US" dirty="0"/>
              <a:t>Pressure you to make a decision quickly – they may say the offer is only good that day</a:t>
            </a:r>
          </a:p>
          <a:p>
            <a:endParaRPr lang="en-US" dirty="0"/>
          </a:p>
          <a:p>
            <a:endParaRPr lang="en-US" dirty="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2482A84-E2F7-45D6-AC05-C7F939043517}" type="slidenum">
              <a:rPr lang="en-US" smtClean="0">
                <a:latin typeface="Calibri" pitchFamily="34" charset="0"/>
              </a:rPr>
              <a:pPr eaLnBrk="1" hangingPunct="1"/>
              <a:t>6</a:t>
            </a:fld>
            <a:endParaRPr 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Wear brands such as GE or Honeywell, claim to work for them and need to inspect your keypad or control panel because it may be slated for replacement.  This is just a trick utilized to gain entry to your home. Often these salespeople will exaggerate neighborhood crime rates or recent events in your neighborhood.  These salespeople have been known to claim they are working with the local police or sheriff’s department or have their endorsement.  Most public safety agencies do not endorse one company over another.  Additionally, a reputable company will schedule an appointment in advance to upgrade your system.</a:t>
            </a:r>
          </a:p>
          <a:p>
            <a:endParaRPr lang="en-US" dirty="0"/>
          </a:p>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412D185-76EA-4D64-93BB-5E0C68EC8CF1}" type="slidenum">
              <a:rPr lang="en-US" smtClean="0">
                <a:latin typeface="Calibri" pitchFamily="34" charset="0"/>
              </a:rPr>
              <a:pPr eaLnBrk="1" hangingPunct="1"/>
              <a:t>7</a:t>
            </a:fld>
            <a:endParaRPr 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Some consumer protection agencies warn homeowners not to even open their doors to solicitors but rather to speak to them through the closed door and send them on their way.</a:t>
            </a:r>
          </a:p>
          <a:p>
            <a:r>
              <a:rPr lang="en-US" dirty="0"/>
              <a:t>If you tell a salesperson you are not interested but he or she persists in pressuring you, call the police!</a:t>
            </a:r>
          </a:p>
          <a:p>
            <a:endParaRPr lang="en-US" dirty="0"/>
          </a:p>
          <a:p>
            <a:r>
              <a:rPr lang="en-US" dirty="0"/>
              <a:t>If the salesperson claims to be a representative of your alarm company and is trying to get you to sign a contract or work on your alarm system call your alarm company.</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C62FDD2-BFBE-4F6B-B23F-D14C408ED235}" type="slidenum">
              <a:rPr lang="en-US" smtClean="0">
                <a:latin typeface="Calibri" pitchFamily="34" charset="0"/>
              </a:rPr>
              <a:pPr eaLnBrk="1" hangingPunct="1"/>
              <a:t>8</a:t>
            </a:fld>
            <a:endParaRPr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Contact your state or local agency that regulates the alarm industry in your area.  In most cases, U.S. States or Canadian Provinces require a government issued license. Most licensed alarm companies have been through a background check as part of their license requirements.  </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3C1935E-4BE3-45E7-958A-D772C4182B46}" type="slidenum">
              <a:rPr lang="en-US" smtClean="0">
                <a:latin typeface="Calibri" pitchFamily="34" charset="0"/>
              </a:rPr>
              <a:pPr eaLnBrk="1" hangingPunct="1"/>
              <a:t>9</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323C7-CAFE-6A7B-14B2-A30E2CFD0FB9}"/>
              </a:ext>
            </a:extLst>
          </p:cNvPr>
          <p:cNvSpPr>
            <a:spLocks noGrp="1"/>
          </p:cNvSpPr>
          <p:nvPr>
            <p:ph type="ctrTitle"/>
          </p:nvPr>
        </p:nvSpPr>
        <p:spPr>
          <a:xfrm>
            <a:off x="1524000" y="2364509"/>
            <a:ext cx="9144000" cy="1145454"/>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651DE7-3C89-D940-2281-A4ECAE8E5C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BCD292-C5FF-F64E-6FB4-2C1E87F429FF}"/>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5" name="Footer Placeholder 4">
            <a:extLst>
              <a:ext uri="{FF2B5EF4-FFF2-40B4-BE49-F238E27FC236}">
                <a16:creationId xmlns:a16="http://schemas.microsoft.com/office/drawing/2014/main" id="{C3247A2E-5EE3-61E5-D93C-8CAD5302F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8D646-E298-EC30-82F1-621B1D7CFA63}"/>
              </a:ext>
            </a:extLst>
          </p:cNvPr>
          <p:cNvSpPr>
            <a:spLocks noGrp="1"/>
          </p:cNvSpPr>
          <p:nvPr>
            <p:ph type="sldNum" sz="quarter" idx="12"/>
          </p:nvPr>
        </p:nvSpPr>
        <p:spPr/>
        <p:txBody>
          <a:bodyPr/>
          <a:lstStyle/>
          <a:p>
            <a:fld id="{5A92615F-889F-4C08-BF69-BEF13233377D}" type="slidenum">
              <a:rPr lang="en-US" smtClean="0"/>
              <a:t>‹#›</a:t>
            </a:fld>
            <a:endParaRPr lang="en-US"/>
          </a:p>
        </p:txBody>
      </p:sp>
      <p:pic>
        <p:nvPicPr>
          <p:cNvPr id="7" name="Picture 6" descr="A picture containing text&#10;&#10;Description automatically generated">
            <a:extLst>
              <a:ext uri="{FF2B5EF4-FFF2-40B4-BE49-F238E27FC236}">
                <a16:creationId xmlns:a16="http://schemas.microsoft.com/office/drawing/2014/main" id="{A25F1DDE-65C3-36B4-6CC0-BBD6E3AB8D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498347"/>
            <a:ext cx="9145276" cy="1829055"/>
          </a:xfrm>
          <a:prstGeom prst="rect">
            <a:avLst/>
          </a:prstGeom>
        </p:spPr>
      </p:pic>
    </p:spTree>
    <p:extLst>
      <p:ext uri="{BB962C8B-B14F-4D97-AF65-F5344CB8AC3E}">
        <p14:creationId xmlns:p14="http://schemas.microsoft.com/office/powerpoint/2010/main" val="411504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99C8-98F7-AE4E-2DE1-0816E4A0CA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A3BCC2-C7FE-F884-74FE-86277D7C6F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8F95B9-A5E5-7BAC-F4C9-448A3E373181}"/>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5" name="Footer Placeholder 4">
            <a:extLst>
              <a:ext uri="{FF2B5EF4-FFF2-40B4-BE49-F238E27FC236}">
                <a16:creationId xmlns:a16="http://schemas.microsoft.com/office/drawing/2014/main" id="{BD2F2E65-F0BB-177C-A433-D228FEE53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DDBBB-0BC1-13EF-286F-9EEFD1F6881C}"/>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289031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34004D-15CA-FA83-226A-926A275B81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7990E9-DAF0-38BF-593A-9A2D521472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534033-7032-52E2-D0D2-598A0F5B0188}"/>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5" name="Footer Placeholder 4">
            <a:extLst>
              <a:ext uri="{FF2B5EF4-FFF2-40B4-BE49-F238E27FC236}">
                <a16:creationId xmlns:a16="http://schemas.microsoft.com/office/drawing/2014/main" id="{C3D13C38-CB9C-5186-11A5-540183347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E0D57F-CA6F-6CB0-63CE-5B6BF5DA0F8E}"/>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1782757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57FFC-B4A5-762B-712E-80D536506E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2E16FF-D57D-B135-CC98-B7815B42C1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DF3F598-5C60-5FB9-B845-098852FD18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4FEB2-82BF-A258-16B6-BDE85E8BB635}"/>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117829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850ED-3776-8EA5-EB36-7621F952FDEA}"/>
              </a:ext>
            </a:extLst>
          </p:cNvPr>
          <p:cNvSpPr>
            <a:spLocks noGrp="1"/>
          </p:cNvSpPr>
          <p:nvPr>
            <p:ph type="title"/>
          </p:nvPr>
        </p:nvSpPr>
        <p:spPr>
          <a:xfrm>
            <a:off x="831850" y="2733420"/>
            <a:ext cx="10515600" cy="182905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CDEB80-1DB1-0988-C02F-960D77B75F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DBAAA0-A438-49BE-9434-01CD9AB93E4E}"/>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5" name="Footer Placeholder 4">
            <a:extLst>
              <a:ext uri="{FF2B5EF4-FFF2-40B4-BE49-F238E27FC236}">
                <a16:creationId xmlns:a16="http://schemas.microsoft.com/office/drawing/2014/main" id="{8C676383-D8CC-B9BE-2ED2-C578A315D7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804B9-0E88-569A-1103-A5FAA7FB1AA4}"/>
              </a:ext>
            </a:extLst>
          </p:cNvPr>
          <p:cNvSpPr>
            <a:spLocks noGrp="1"/>
          </p:cNvSpPr>
          <p:nvPr>
            <p:ph type="sldNum" sz="quarter" idx="12"/>
          </p:nvPr>
        </p:nvSpPr>
        <p:spPr/>
        <p:txBody>
          <a:bodyPr/>
          <a:lstStyle/>
          <a:p>
            <a:fld id="{5A92615F-889F-4C08-BF69-BEF13233377D}" type="slidenum">
              <a:rPr lang="en-US" smtClean="0"/>
              <a:t>‹#›</a:t>
            </a:fld>
            <a:endParaRPr lang="en-US"/>
          </a:p>
        </p:txBody>
      </p:sp>
      <p:pic>
        <p:nvPicPr>
          <p:cNvPr id="7" name="Picture 6" descr="A picture containing text&#10;&#10;Description automatically generated">
            <a:extLst>
              <a:ext uri="{FF2B5EF4-FFF2-40B4-BE49-F238E27FC236}">
                <a16:creationId xmlns:a16="http://schemas.microsoft.com/office/drawing/2014/main" id="{42873482-81BB-64E1-76B5-7C7D978764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498347"/>
            <a:ext cx="9145276" cy="1829055"/>
          </a:xfrm>
          <a:prstGeom prst="rect">
            <a:avLst/>
          </a:prstGeom>
        </p:spPr>
      </p:pic>
    </p:spTree>
    <p:extLst>
      <p:ext uri="{BB962C8B-B14F-4D97-AF65-F5344CB8AC3E}">
        <p14:creationId xmlns:p14="http://schemas.microsoft.com/office/powerpoint/2010/main" val="237375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36680-E2C0-74A6-C467-CF8F05169A18}"/>
              </a:ext>
            </a:extLst>
          </p:cNvPr>
          <p:cNvSpPr>
            <a:spLocks noGrp="1"/>
          </p:cNvSpPr>
          <p:nvPr>
            <p:ph type="title"/>
          </p:nvPr>
        </p:nvSpPr>
        <p:spPr>
          <a:xfrm>
            <a:off x="838200" y="365125"/>
            <a:ext cx="10515599" cy="1325563"/>
          </a:xfrm>
        </p:spPr>
        <p:txBody>
          <a:bodyPr/>
          <a:lstStyle>
            <a:lvl1pPr>
              <a:defRPr>
                <a:solidFill>
                  <a:srgbClr val="FF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F1BE7AC-86CF-4E8C-A7ED-1089CAEE2C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71944-E842-0C73-7884-C87D6BBF72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9CDB81-0D40-3725-65B0-53A05B791212}"/>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6" name="Footer Placeholder 5">
            <a:extLst>
              <a:ext uri="{FF2B5EF4-FFF2-40B4-BE49-F238E27FC236}">
                <a16:creationId xmlns:a16="http://schemas.microsoft.com/office/drawing/2014/main" id="{3D8EB427-EF04-9ED9-3CC0-746CF30C8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7895C-E260-C85E-1A41-2A6B4F06CDF2}"/>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390827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DBE4-A8CC-FA82-0D6F-D4B22619D665}"/>
              </a:ext>
            </a:extLst>
          </p:cNvPr>
          <p:cNvSpPr>
            <a:spLocks noGrp="1"/>
          </p:cNvSpPr>
          <p:nvPr>
            <p:ph type="title"/>
          </p:nvPr>
        </p:nvSpPr>
        <p:spPr>
          <a:xfrm>
            <a:off x="1030514" y="365125"/>
            <a:ext cx="10324874" cy="1325563"/>
          </a:xfrm>
        </p:spPr>
        <p:txBody>
          <a:bodyPr/>
          <a:lstStyle>
            <a:lvl1pPr>
              <a:defRPr>
                <a:solidFill>
                  <a:srgbClr val="FF0000"/>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AE523BE1-4EF5-66FE-3DE2-8E1BFAFB05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4EB6CF-E646-30CE-7355-7A6DF3E88F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1286A4-9BEC-ED3C-F950-E985E412E6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015368-3573-A736-BEA4-6131ECCDC9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671CC4-7E4B-98DB-4E81-473339AE2179}"/>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8" name="Footer Placeholder 7">
            <a:extLst>
              <a:ext uri="{FF2B5EF4-FFF2-40B4-BE49-F238E27FC236}">
                <a16:creationId xmlns:a16="http://schemas.microsoft.com/office/drawing/2014/main" id="{7335EE31-9D83-5284-520E-557B06DC3E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9B4CAB-E6FA-5F33-A9E8-FFB3EEDD554E}"/>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421065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4071-32C6-71B8-76DB-F59AC6E36CBA}"/>
              </a:ext>
            </a:extLst>
          </p:cNvPr>
          <p:cNvSpPr>
            <a:spLocks noGrp="1"/>
          </p:cNvSpPr>
          <p:nvPr>
            <p:ph type="title"/>
          </p:nvPr>
        </p:nvSpPr>
        <p:spPr>
          <a:xfrm>
            <a:off x="907144" y="365125"/>
            <a:ext cx="10446656"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A3742D98-A426-D7B2-37E3-122201F13E67}"/>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4" name="Footer Placeholder 3">
            <a:extLst>
              <a:ext uri="{FF2B5EF4-FFF2-40B4-BE49-F238E27FC236}">
                <a16:creationId xmlns:a16="http://schemas.microsoft.com/office/drawing/2014/main" id="{E8FDFBC9-2F0B-E35D-CF82-3577CDE8AB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75342B-60BE-200C-6B2D-E70FFC009944}"/>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298214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10F6BD-4562-8D78-DFC8-1A2C637CACEF}"/>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3" name="Footer Placeholder 2">
            <a:extLst>
              <a:ext uri="{FF2B5EF4-FFF2-40B4-BE49-F238E27FC236}">
                <a16:creationId xmlns:a16="http://schemas.microsoft.com/office/drawing/2014/main" id="{98BBCECC-1B24-A3C9-83BD-302DF2C281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D04DF6-40FD-B7D0-7F9A-F31D34ADD8C6}"/>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166832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752F-0665-AC7B-1C93-49F0C2B534A6}"/>
              </a:ext>
            </a:extLst>
          </p:cNvPr>
          <p:cNvSpPr>
            <a:spLocks noGrp="1"/>
          </p:cNvSpPr>
          <p:nvPr>
            <p:ph type="title"/>
          </p:nvPr>
        </p:nvSpPr>
        <p:spPr>
          <a:xfrm>
            <a:off x="839788" y="1045030"/>
            <a:ext cx="3932237" cy="151344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8F1CF342-A7F1-C0C8-FC46-2F074170CB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AAF791-AE74-D7A5-A8F8-9C1D469C0557}"/>
              </a:ext>
            </a:extLst>
          </p:cNvPr>
          <p:cNvSpPr>
            <a:spLocks noGrp="1"/>
          </p:cNvSpPr>
          <p:nvPr>
            <p:ph type="body" sz="half" idx="2"/>
          </p:nvPr>
        </p:nvSpPr>
        <p:spPr>
          <a:xfrm>
            <a:off x="839788" y="2780144"/>
            <a:ext cx="3932237" cy="308884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046ACD-8C0C-A1EE-116C-98FB68B9C883}"/>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6" name="Footer Placeholder 5">
            <a:extLst>
              <a:ext uri="{FF2B5EF4-FFF2-40B4-BE49-F238E27FC236}">
                <a16:creationId xmlns:a16="http://schemas.microsoft.com/office/drawing/2014/main" id="{20797556-B7AC-69B4-97B6-13C9B3C1D0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CAC102-3351-F762-9F73-FAD9174CC665}"/>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299025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9897-EE7E-5DC8-5FB7-4E3C62FEA30C}"/>
              </a:ext>
            </a:extLst>
          </p:cNvPr>
          <p:cNvSpPr>
            <a:spLocks noGrp="1"/>
          </p:cNvSpPr>
          <p:nvPr>
            <p:ph type="title"/>
          </p:nvPr>
        </p:nvSpPr>
        <p:spPr>
          <a:xfrm>
            <a:off x="839788" y="987426"/>
            <a:ext cx="3932237" cy="1755774"/>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EA1090A-890E-E4BE-E5D0-34851E8500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F81A3-2473-52FC-0B26-EDB7655FFCB0}"/>
              </a:ext>
            </a:extLst>
          </p:cNvPr>
          <p:cNvSpPr>
            <a:spLocks noGrp="1"/>
          </p:cNvSpPr>
          <p:nvPr>
            <p:ph type="body" sz="half" idx="2"/>
          </p:nvPr>
        </p:nvSpPr>
        <p:spPr>
          <a:xfrm>
            <a:off x="839788" y="2900218"/>
            <a:ext cx="3932237" cy="29687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A34C81-F193-7AB4-972D-9C56DD185E7C}"/>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6" name="Footer Placeholder 5">
            <a:extLst>
              <a:ext uri="{FF2B5EF4-FFF2-40B4-BE49-F238E27FC236}">
                <a16:creationId xmlns:a16="http://schemas.microsoft.com/office/drawing/2014/main" id="{D4F2C953-0AE8-60AB-CB6B-ED1E2B3BFF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818BB-B997-469B-F59C-92CE8C6236AF}"/>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4107519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B1AF32-ED03-392E-77DF-9018F8EFD7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047D41F-C074-6A6F-7800-7E073D497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AC14982-1B0B-9205-41FD-2267365C78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54EC3E-DB92-EEEE-31FC-E89DD267E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2615F-889F-4C08-BF69-BEF13233377D}" type="slidenum">
              <a:rPr lang="en-US" smtClean="0"/>
              <a:t>‹#›</a:t>
            </a:fld>
            <a:endParaRPr lang="en-US"/>
          </a:p>
        </p:txBody>
      </p:sp>
      <p:pic>
        <p:nvPicPr>
          <p:cNvPr id="8" name="Picture 7" descr="Logo, company name&#10;&#10;Description automatically generated">
            <a:extLst>
              <a:ext uri="{FF2B5EF4-FFF2-40B4-BE49-F238E27FC236}">
                <a16:creationId xmlns:a16="http://schemas.microsoft.com/office/drawing/2014/main" id="{8BB26D2C-17CD-DDC6-E440-CAD9258E4875}"/>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extLst>
      <p:ext uri="{BB962C8B-B14F-4D97-AF65-F5344CB8AC3E}">
        <p14:creationId xmlns:p14="http://schemas.microsoft.com/office/powerpoint/2010/main" val="542056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FF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hyperlink" Target="http://www.faraonline.org/" TargetMode="External"/><Relationship Id="rId2" Type="http://schemas.openxmlformats.org/officeDocument/2006/relationships/hyperlink" Target="mailto:bradshipp@4yoursolution.com" TargetMode="External"/><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jpe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jpg"/></Relationships>
</file>

<file path=ppt/slides/_rels/slide7.xml.rels><?xml version="1.0" encoding="UTF-8" standalone="yes"?>
<Relationships xmlns="http://schemas.openxmlformats.org/package/2006/relationships"><Relationship Id="rId8" Type="http://schemas.openxmlformats.org/officeDocument/2006/relationships/hyperlink" Target="http://1.bp.blogspot.com/-A-IuyZJdN68/TyrV3uwMSbI/AAAAAAAAARo/8HMMI1USkQ0/s1600/nigerian_scam.png"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3" name="Rectangle 6151">
            <a:extLst>
              <a:ext uri="{FF2B5EF4-FFF2-40B4-BE49-F238E27FC236}">
                <a16:creationId xmlns:a16="http://schemas.microsoft.com/office/drawing/2014/main" id="{5A92BC41-5AE1-432E-87C7-12BF9E03D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01415" y="476778"/>
            <a:ext cx="7212450" cy="5920653"/>
          </a:xfrm>
          <a:prstGeom prst="rect">
            <a:avLst/>
          </a:prstGeom>
          <a:solidFill>
            <a:srgbClr val="79554A">
              <a:alpha val="9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51" name="Title 1"/>
          <p:cNvSpPr>
            <a:spLocks noGrp="1"/>
          </p:cNvSpPr>
          <p:nvPr>
            <p:ph type="title"/>
          </p:nvPr>
        </p:nvSpPr>
        <p:spPr>
          <a:xfrm>
            <a:off x="5141495" y="2245659"/>
            <a:ext cx="5956353" cy="2337924"/>
          </a:xfrm>
        </p:spPr>
        <p:txBody>
          <a:bodyPr vert="horz" lIns="91440" tIns="45720" rIns="91440" bIns="45720" rtlCol="0" anchor="b">
            <a:normAutofit/>
          </a:bodyPr>
          <a:lstStyle/>
          <a:p>
            <a:pPr>
              <a:defRPr/>
            </a:pPr>
            <a:r>
              <a:rPr lang="en-US" sz="4800" b="1" dirty="0">
                <a:solidFill>
                  <a:srgbClr val="FFFFFF"/>
                </a:solidFill>
                <a:effectLst>
                  <a:outerShdw blurRad="38100" dist="38100" dir="2700000" algn="tl">
                    <a:srgbClr val="C0C0C0"/>
                  </a:outerShdw>
                </a:effectLst>
              </a:rPr>
              <a:t>Door to Door Sales</a:t>
            </a:r>
            <a:br>
              <a:rPr lang="en-US" sz="4800" b="1" dirty="0">
                <a:solidFill>
                  <a:srgbClr val="FFFFFF"/>
                </a:solidFill>
                <a:effectLst>
                  <a:outerShdw blurRad="38100" dist="38100" dir="2700000" algn="tl">
                    <a:srgbClr val="C0C0C0"/>
                  </a:outerShdw>
                </a:effectLst>
              </a:rPr>
            </a:br>
            <a:r>
              <a:rPr lang="en-US" sz="4800" b="1" dirty="0">
                <a:solidFill>
                  <a:srgbClr val="FFFFFF"/>
                </a:solidFill>
                <a:effectLst>
                  <a:outerShdw blurRad="38100" dist="38100" dir="2700000" algn="tl">
                    <a:srgbClr val="C0C0C0"/>
                  </a:outerShdw>
                </a:effectLst>
              </a:rPr>
              <a:t>Beware of Potential Fraud</a:t>
            </a:r>
          </a:p>
        </p:txBody>
      </p:sp>
      <p:cxnSp>
        <p:nvCxnSpPr>
          <p:cNvPr id="6155" name="Straight Connector 6153">
            <a:extLst>
              <a:ext uri="{FF2B5EF4-FFF2-40B4-BE49-F238E27FC236}">
                <a16:creationId xmlns:a16="http://schemas.microsoft.com/office/drawing/2014/main" id="{DC0E1208-0B30-4396-AE7C-AEBFFAEE6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478" y="4713662"/>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147" name="Slide Number Placeholder 5"/>
          <p:cNvSpPr>
            <a:spLocks noGrp="1"/>
          </p:cNvSpPr>
          <p:nvPr>
            <p:ph type="sldNum" sz="quarter" idx="12"/>
          </p:nvPr>
        </p:nvSpPr>
        <p:spPr>
          <a:xfrm>
            <a:off x="11153113" y="6492875"/>
            <a:ext cx="729916"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defRPr/>
            </a:pPr>
            <a:fld id="{6D7847D6-505B-4007-A3AA-1D280E7481DE}" type="slidenum">
              <a:rPr lang="en-US" sz="1600">
                <a:solidFill>
                  <a:schemeClr val="tx1">
                    <a:lumMod val="50000"/>
                    <a:lumOff val="50000"/>
                  </a:schemeClr>
                </a:solidFill>
                <a:latin typeface="Calibri" panose="020F0502020204030204"/>
              </a:rPr>
              <a:pPr eaLnBrk="1" hangingPunct="1">
                <a:spcAft>
                  <a:spcPts val="600"/>
                </a:spcAft>
                <a:defRPr/>
              </a:pPr>
              <a:t>1</a:t>
            </a:fld>
            <a:endParaRPr lang="en-US" sz="1600">
              <a:solidFill>
                <a:schemeClr val="tx1">
                  <a:lumMod val="50000"/>
                  <a:lumOff val="50000"/>
                </a:schemeClr>
              </a:solidFill>
              <a:latin typeface="Calibri" panose="020F0502020204030204"/>
            </a:endParaRPr>
          </a:p>
        </p:txBody>
      </p:sp>
      <p:pic>
        <p:nvPicPr>
          <p:cNvPr id="1026" name="Picture 2" descr="Are you prepared for the pushy door to door sales people this summer?">
            <a:extLst>
              <a:ext uri="{FF2B5EF4-FFF2-40B4-BE49-F238E27FC236}">
                <a16:creationId xmlns:a16="http://schemas.microsoft.com/office/drawing/2014/main" id="{B31C1490-815B-8FA6-F6E0-BBD8205C110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475488" y="476778"/>
            <a:ext cx="3864383" cy="573576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picture containing text&#10;&#10;Description automatically generated">
            <a:extLst>
              <a:ext uri="{FF2B5EF4-FFF2-40B4-BE49-F238E27FC236}">
                <a16:creationId xmlns:a16="http://schemas.microsoft.com/office/drawing/2014/main" id="{5E36D65A-9489-FEA2-B32F-1C1244BC71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1545" y="665594"/>
            <a:ext cx="6956251" cy="1391250"/>
          </a:xfrm>
          <a:prstGeom prst="rect">
            <a:avLst/>
          </a:prstGeom>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3" name="Rectangle 183302">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298" name="Rectangle 2"/>
          <p:cNvSpPr>
            <a:spLocks noGrp="1" noChangeArrowheads="1"/>
          </p:cNvSpPr>
          <p:nvPr>
            <p:ph type="title" idx="4294967295"/>
          </p:nvPr>
        </p:nvSpPr>
        <p:spPr>
          <a:xfrm>
            <a:off x="546351" y="433545"/>
            <a:ext cx="11139854" cy="930447"/>
          </a:xfrm>
        </p:spPr>
        <p:txBody>
          <a:bodyPr vert="horz" lIns="91440" tIns="45720" rIns="91440" bIns="45720" rtlCol="0" anchor="b">
            <a:normAutofit/>
          </a:bodyPr>
          <a:lstStyle/>
          <a:p>
            <a:pPr algn="ctr">
              <a:defRPr/>
            </a:pPr>
            <a:r>
              <a:rPr lang="en-US" sz="5400" b="1">
                <a:solidFill>
                  <a:srgbClr val="FFFFFF"/>
                </a:solidFill>
                <a:effectLst>
                  <a:outerShdw blurRad="38100" dist="38100" dir="2700000" algn="tl">
                    <a:srgbClr val="C0C0C0"/>
                  </a:outerShdw>
                </a:effectLst>
              </a:rPr>
              <a:t>Ask for a License</a:t>
            </a:r>
          </a:p>
        </p:txBody>
      </p:sp>
      <p:cxnSp>
        <p:nvCxnSpPr>
          <p:cNvPr id="183305" name="Straight Connector 183304">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 name="Picture 4" descr="Scan001.jpg"/>
          <p:cNvPicPr>
            <a:picLocks noChangeAspect="1"/>
          </p:cNvPicPr>
          <p:nvPr/>
        </p:nvPicPr>
        <p:blipFill>
          <a:blip r:embed="rId3"/>
          <a:stretch>
            <a:fillRect/>
          </a:stretch>
        </p:blipFill>
        <p:spPr>
          <a:xfrm>
            <a:off x="331567" y="2672923"/>
            <a:ext cx="5455917" cy="3505426"/>
          </a:xfrm>
          <a:prstGeom prst="rect">
            <a:avLst/>
          </a:prstGeom>
        </p:spPr>
      </p:pic>
      <p:cxnSp>
        <p:nvCxnSpPr>
          <p:cNvPr id="183307" name="Straight Connector 183306">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15365" name="Picture 3" descr="Security license Sample.jpg"/>
          <p:cNvPicPr>
            <a:picLocks noGrp="1" noChangeAspect="1"/>
          </p:cNvPicPr>
          <p:nvPr>
            <p:ph sz="quarter" idx="4294967295"/>
          </p:nvPr>
        </p:nvPicPr>
        <p:blipFill>
          <a:blip r:embed="rId4">
            <a:extLst>
              <a:ext uri="{28A0092B-C50C-407E-A947-70E740481C1C}">
                <a14:useLocalDpi xmlns:a14="http://schemas.microsoft.com/office/drawing/2010/main"/>
              </a:ext>
            </a:extLst>
          </a:blip>
          <a:stretch>
            <a:fillRect/>
          </a:stretch>
        </p:blipFill>
        <p:spPr>
          <a:xfrm>
            <a:off x="6445073" y="2751186"/>
            <a:ext cx="5455917" cy="3348900"/>
          </a:xfrm>
          <a:prstGeom prst="rect">
            <a:avLst/>
          </a:prstGeom>
          <a:noFill/>
        </p:spPr>
      </p:pic>
      <p:sp>
        <p:nvSpPr>
          <p:cNvPr id="15362" name="Slide Number Placeholder 5"/>
          <p:cNvSpPr>
            <a:spLocks noGrp="1"/>
          </p:cNvSpPr>
          <p:nvPr>
            <p:ph type="sldNum" sz="quarter" idx="12"/>
          </p:nvPr>
        </p:nvSpPr>
        <p:spPr>
          <a:xfrm>
            <a:off x="8603343" y="6522430"/>
            <a:ext cx="2743200" cy="34747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D09A907A-505B-404E-807F-EBB5A5AEDBD4}" type="slidenum">
              <a:rPr lang="en-US">
                <a:solidFill>
                  <a:srgbClr val="898989"/>
                </a:solidFill>
                <a:latin typeface="+mn-lt"/>
              </a:rPr>
              <a:pPr eaLnBrk="1" hangingPunct="1">
                <a:spcAft>
                  <a:spcPts val="600"/>
                </a:spcAft>
              </a:pPr>
              <a:t>10</a:t>
            </a:fld>
            <a:endParaRPr lang="en-US">
              <a:solidFill>
                <a:srgbClr val="898989"/>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28" name="Rectangle 13318">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1C7529E-BFE0-CBC2-A857-9930982401B6}"/>
              </a:ext>
            </a:extLst>
          </p:cNvPr>
          <p:cNvSpPr>
            <a:spLocks noGrp="1"/>
          </p:cNvSpPr>
          <p:nvPr>
            <p:ph type="title"/>
          </p:nvPr>
        </p:nvSpPr>
        <p:spPr>
          <a:xfrm>
            <a:off x="645064" y="525982"/>
            <a:ext cx="4282983" cy="1200361"/>
          </a:xfrm>
        </p:spPr>
        <p:txBody>
          <a:bodyPr vert="horz" lIns="91440" tIns="45720" rIns="91440" bIns="45720" rtlCol="0" anchor="b">
            <a:normAutofit/>
          </a:bodyPr>
          <a:lstStyle/>
          <a:p>
            <a:r>
              <a:rPr lang="en-US" sz="3600" kern="1200" dirty="0">
                <a:latin typeface="+mj-lt"/>
                <a:ea typeface="+mj-ea"/>
                <a:cs typeface="+mj-cs"/>
              </a:rPr>
              <a:t>Contact Us</a:t>
            </a:r>
          </a:p>
        </p:txBody>
      </p:sp>
      <p:sp>
        <p:nvSpPr>
          <p:cNvPr id="13329" name="Rectangle 13320">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66EFE632-A9A6-A13C-6A18-0787AEA496F9}"/>
              </a:ext>
            </a:extLst>
          </p:cNvPr>
          <p:cNvSpPr>
            <a:spLocks noGrp="1"/>
          </p:cNvSpPr>
          <p:nvPr>
            <p:ph sz="half" idx="1"/>
          </p:nvPr>
        </p:nvSpPr>
        <p:spPr>
          <a:xfrm>
            <a:off x="645066" y="2031101"/>
            <a:ext cx="4282984" cy="3511943"/>
          </a:xfrm>
        </p:spPr>
        <p:txBody>
          <a:bodyPr vert="horz" lIns="91440" tIns="45720" rIns="91440" bIns="45720" rtlCol="0" anchor="ctr">
            <a:normAutofit/>
          </a:bodyPr>
          <a:lstStyle/>
          <a:p>
            <a:pPr marL="0" indent="0" algn="ctr">
              <a:spcAft>
                <a:spcPts val="600"/>
              </a:spcAft>
              <a:buNone/>
            </a:pPr>
            <a:r>
              <a:rPr lang="en-US" sz="2400" b="1" dirty="0"/>
              <a:t>False Alarm Reduction Association</a:t>
            </a:r>
            <a:br>
              <a:rPr lang="en-US" sz="2400" b="1" dirty="0"/>
            </a:br>
            <a:r>
              <a:rPr lang="en-US" sz="2400" dirty="0"/>
              <a:t>10024 Vanderbilt Circle #4</a:t>
            </a:r>
            <a:br>
              <a:rPr lang="en-US" sz="2400" dirty="0"/>
            </a:br>
            <a:r>
              <a:rPr lang="en-US" sz="2400" dirty="0"/>
              <a:t>Rockville MD 20850</a:t>
            </a:r>
          </a:p>
          <a:p>
            <a:pPr marL="0" indent="0" algn="ctr">
              <a:spcAft>
                <a:spcPts val="600"/>
              </a:spcAft>
              <a:buNone/>
            </a:pPr>
            <a:r>
              <a:rPr lang="en-US" sz="2400" dirty="0"/>
              <a:t>301- 519-9237 </a:t>
            </a:r>
          </a:p>
          <a:p>
            <a:pPr marL="0" indent="0" algn="ctr">
              <a:spcAft>
                <a:spcPts val="600"/>
              </a:spcAft>
              <a:buNone/>
            </a:pPr>
            <a:r>
              <a:rPr lang="en-US" sz="2400" dirty="0"/>
              <a:t>Brad Shipp, Executive Director</a:t>
            </a:r>
            <a:br>
              <a:rPr lang="en-US" sz="2400" dirty="0"/>
            </a:br>
            <a:r>
              <a:rPr lang="en-US" sz="2400" dirty="0">
                <a:hlinkClick r:id="rId2"/>
              </a:rPr>
              <a:t>bradshipp@4yoursolution.com</a:t>
            </a:r>
            <a:endParaRPr lang="en-US" sz="2400" dirty="0"/>
          </a:p>
          <a:p>
            <a:pPr marL="0" indent="0" algn="ctr">
              <a:spcAft>
                <a:spcPts val="600"/>
              </a:spcAft>
              <a:buNone/>
            </a:pPr>
            <a:r>
              <a:rPr lang="en-US" sz="2400" dirty="0">
                <a:hlinkClick r:id="rId3"/>
              </a:rPr>
              <a:t>www.faraonline.org</a:t>
            </a:r>
            <a:endParaRPr lang="en-US" sz="2400" dirty="0"/>
          </a:p>
          <a:p>
            <a:endParaRPr lang="en-US" sz="1800" dirty="0"/>
          </a:p>
        </p:txBody>
      </p:sp>
      <p:sp>
        <p:nvSpPr>
          <p:cNvPr id="13323" name="Rectangle 13322">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5" name="Rectangle 13324">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7" name="Rectangle 13326">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 company name&#10;&#10;Description automatically generated">
            <a:extLst>
              <a:ext uri="{FF2B5EF4-FFF2-40B4-BE49-F238E27FC236}">
                <a16:creationId xmlns:a16="http://schemas.microsoft.com/office/drawing/2014/main" id="{0DEFBAE6-5513-8B76-DE14-8CED696D17D4}"/>
              </a:ext>
            </a:extLst>
          </p:cNvPr>
          <p:cNvPicPr>
            <a:picLocks noGrp="1" noChangeAspect="1"/>
          </p:cNvPicPr>
          <p:nvPr>
            <p:ph sz="half" idx="2"/>
          </p:nvPr>
        </p:nvPicPr>
        <p:blipFill>
          <a:blip r:embed="rId4" cstate="screen">
            <a:extLst>
              <a:ext uri="{28A0092B-C50C-407E-A947-70E740481C1C}">
                <a14:useLocalDpi xmlns:a14="http://schemas.microsoft.com/office/drawing/2010/main"/>
              </a:ext>
            </a:extLst>
          </a:blip>
          <a:stretch>
            <a:fillRect/>
          </a:stretch>
        </p:blipFill>
        <p:spPr>
          <a:xfrm>
            <a:off x="5987738" y="2236208"/>
            <a:ext cx="5628018" cy="2152713"/>
          </a:xfrm>
          <a:prstGeom prst="rect">
            <a:avLst/>
          </a:prstGeom>
        </p:spPr>
      </p:pic>
      <p:sp>
        <p:nvSpPr>
          <p:cNvPr id="13314" name="Slide Number Placeholder 3"/>
          <p:cNvSpPr>
            <a:spLocks noGrp="1"/>
          </p:cNvSpPr>
          <p:nvPr>
            <p:ph type="sldNum" sz="quarter" idx="12"/>
          </p:nvPr>
        </p:nvSpPr>
        <p:spPr>
          <a:xfrm>
            <a:off x="8610600" y="6492240"/>
            <a:ext cx="2743200" cy="365125"/>
          </a:xfrm>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3CD6B83C-67E5-43AF-926F-E3AAA8AE0EFE}" type="slidenum">
              <a:rPr lang="en-US">
                <a:solidFill>
                  <a:schemeClr val="tx1">
                    <a:tint val="75000"/>
                  </a:schemeClr>
                </a:solidFill>
                <a:latin typeface="+mn-lt"/>
              </a:rPr>
              <a:pPr eaLnBrk="1" hangingPunct="1">
                <a:spcAft>
                  <a:spcPts val="600"/>
                </a:spcAft>
              </a:pPr>
              <a:t>11</a:t>
            </a:fld>
            <a:endParaRPr lang="en-US">
              <a:solidFill>
                <a:schemeClr val="tx1">
                  <a:tint val="75000"/>
                </a:schemeClr>
              </a:solidFill>
              <a:latin typeface="+mn-lt"/>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9" name="Rectangle 17715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284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154" name="Rectangle 2"/>
          <p:cNvSpPr>
            <a:spLocks noGrp="1" noChangeArrowheads="1"/>
          </p:cNvSpPr>
          <p:nvPr>
            <p:ph type="title" idx="4294967295"/>
          </p:nvPr>
        </p:nvSpPr>
        <p:spPr>
          <a:xfrm>
            <a:off x="524256" y="516804"/>
            <a:ext cx="6594189" cy="1625210"/>
          </a:xfrm>
        </p:spPr>
        <p:txBody>
          <a:bodyPr>
            <a:normAutofit/>
          </a:bodyPr>
          <a:lstStyle/>
          <a:p>
            <a:pPr>
              <a:defRPr/>
            </a:pPr>
            <a:r>
              <a:rPr lang="en-US" b="1">
                <a:solidFill>
                  <a:srgbClr val="FFFFFF"/>
                </a:solidFill>
                <a:effectLst>
                  <a:outerShdw blurRad="38100" dist="38100" dir="2700000" algn="tl">
                    <a:srgbClr val="C0C0C0"/>
                  </a:outerShdw>
                </a:effectLst>
              </a:rPr>
              <a:t>Beware!</a:t>
            </a:r>
          </a:p>
        </p:txBody>
      </p:sp>
      <p:sp>
        <p:nvSpPr>
          <p:cNvPr id="177161" name="Rectangle 177160">
            <a:extLst>
              <a:ext uri="{FF2B5EF4-FFF2-40B4-BE49-F238E27FC236}">
                <a16:creationId xmlns:a16="http://schemas.microsoft.com/office/drawing/2014/main" id="{36D30126-6314-4A93-B27E-5C66CF781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4" y="2432305"/>
            <a:ext cx="7056669" cy="4102852"/>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3" name="Picture 29" descr="MPj04409870000[1]"/>
          <p:cNvPicPr>
            <a:picLocks noGrp="1" noChangeAspect="1" noChangeArrowheads="1"/>
          </p:cNvPicPr>
          <p:nvPr>
            <p:ph sz="half" idx="4294967295"/>
          </p:nvPr>
        </p:nvPicPr>
        <p:blipFill>
          <a:blip r:embed="rId3" cstate="email">
            <a:extLst>
              <a:ext uri="{28A0092B-C50C-407E-A947-70E740481C1C}">
                <a14:useLocalDpi xmlns:a14="http://schemas.microsoft.com/office/drawing/2010/main"/>
              </a:ext>
            </a:extLst>
          </a:blip>
          <a:stretch>
            <a:fillRect/>
          </a:stretch>
        </p:blipFill>
        <p:spPr>
          <a:xfrm>
            <a:off x="1813095" y="2534926"/>
            <a:ext cx="4544407" cy="3646887"/>
          </a:xfrm>
          <a:prstGeom prst="rect">
            <a:avLst/>
          </a:prstGeom>
        </p:spPr>
      </p:pic>
      <p:sp>
        <p:nvSpPr>
          <p:cNvPr id="177163" name="Rectangle 17716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72" name="Rectangle 3"/>
          <p:cNvSpPr>
            <a:spLocks noGrp="1" noChangeArrowheads="1"/>
          </p:cNvSpPr>
          <p:nvPr>
            <p:ph type="body" sz="half" idx="4294967295"/>
          </p:nvPr>
        </p:nvSpPr>
        <p:spPr>
          <a:xfrm>
            <a:off x="8029319" y="917725"/>
            <a:ext cx="3424739" cy="4852362"/>
          </a:xfrm>
        </p:spPr>
        <p:txBody>
          <a:bodyPr anchor="ctr">
            <a:normAutofit/>
          </a:bodyPr>
          <a:lstStyle/>
          <a:p>
            <a:r>
              <a:rPr lang="en-US" sz="3200" dirty="0">
                <a:solidFill>
                  <a:srgbClr val="FFFFFF"/>
                </a:solidFill>
              </a:rPr>
              <a:t>Not all door-to-door sales people are ethical</a:t>
            </a:r>
          </a:p>
          <a:p>
            <a:pPr>
              <a:buFontTx/>
              <a:buNone/>
            </a:pPr>
            <a:endParaRPr lang="en-US" sz="3200" dirty="0">
              <a:solidFill>
                <a:srgbClr val="FFFFFF"/>
              </a:solidFill>
            </a:endParaRPr>
          </a:p>
          <a:p>
            <a:r>
              <a:rPr lang="en-US" sz="3200" dirty="0">
                <a:solidFill>
                  <a:srgbClr val="FFFFFF"/>
                </a:solidFill>
              </a:rPr>
              <a:t>This presentation is designed to cover those who </a:t>
            </a:r>
            <a:r>
              <a:rPr lang="en-US" sz="3200" u="sng" dirty="0">
                <a:solidFill>
                  <a:srgbClr val="FFFFFF"/>
                </a:solidFill>
              </a:rPr>
              <a:t>do not </a:t>
            </a:r>
            <a:r>
              <a:rPr lang="en-US" sz="3200" dirty="0">
                <a:solidFill>
                  <a:srgbClr val="FFFFFF"/>
                </a:solidFill>
              </a:rPr>
              <a:t>play by the rules</a:t>
            </a:r>
          </a:p>
        </p:txBody>
      </p:sp>
      <p:sp>
        <p:nvSpPr>
          <p:cNvPr id="7170" name="Slide Number Placeholder 5"/>
          <p:cNvSpPr>
            <a:spLocks noGrp="1"/>
          </p:cNvSpPr>
          <p:nvPr>
            <p:ph type="sldNum" sz="quarter" idx="12"/>
          </p:nvPr>
        </p:nvSpPr>
        <p:spPr>
          <a:xfrm>
            <a:off x="10480391" y="6535157"/>
            <a:ext cx="973667"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09809430-A941-4925-A407-BA0D6FA55715}" type="slidenum">
              <a:rPr lang="en-US" sz="1050">
                <a:solidFill>
                  <a:schemeClr val="tx1">
                    <a:lumMod val="50000"/>
                    <a:lumOff val="50000"/>
                  </a:schemeClr>
                </a:solidFill>
              </a:rPr>
              <a:pPr eaLnBrk="1" hangingPunct="1">
                <a:spcAft>
                  <a:spcPts val="600"/>
                </a:spcAft>
              </a:pPr>
              <a:t>2</a:t>
            </a:fld>
            <a:endParaRPr lang="en-US" sz="1050">
              <a:solidFill>
                <a:schemeClr val="tx1">
                  <a:lumMod val="50000"/>
                  <a:lumOff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976" name="Rectangle 168975">
            <a:extLst>
              <a:ext uri="{FF2B5EF4-FFF2-40B4-BE49-F238E27FC236}">
                <a16:creationId xmlns:a16="http://schemas.microsoft.com/office/drawing/2014/main" id="{3AFE8227-C443-417B-BA91-520EB1EF4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962" name="Rectangle 2"/>
          <p:cNvSpPr>
            <a:spLocks noGrp="1" noChangeArrowheads="1"/>
          </p:cNvSpPr>
          <p:nvPr>
            <p:ph type="title" idx="4294967295"/>
          </p:nvPr>
        </p:nvSpPr>
        <p:spPr>
          <a:xfrm>
            <a:off x="8598310" y="420329"/>
            <a:ext cx="3163529" cy="2094271"/>
          </a:xfrm>
        </p:spPr>
        <p:txBody>
          <a:bodyPr anchor="b">
            <a:normAutofit/>
          </a:bodyPr>
          <a:lstStyle/>
          <a:p>
            <a:pPr>
              <a:defRPr/>
            </a:pPr>
            <a:r>
              <a:rPr lang="en-US" sz="3600" b="1" dirty="0">
                <a:effectLst>
                  <a:outerShdw blurRad="38100" dist="38100" dir="2700000" algn="tl">
                    <a:srgbClr val="C0C0C0"/>
                  </a:outerShdw>
                </a:effectLst>
              </a:rPr>
              <a:t>Companies Push </a:t>
            </a:r>
            <a:br>
              <a:rPr lang="en-US" sz="3600" b="1" dirty="0">
                <a:effectLst>
                  <a:outerShdw blurRad="38100" dist="38100" dir="2700000" algn="tl">
                    <a:srgbClr val="C0C0C0"/>
                  </a:outerShdw>
                </a:effectLst>
              </a:rPr>
            </a:br>
            <a:r>
              <a:rPr lang="en-US" sz="3600" b="1" dirty="0">
                <a:effectLst>
                  <a:outerShdw blurRad="38100" dist="38100" dir="2700000" algn="tl">
                    <a:srgbClr val="C0C0C0"/>
                  </a:outerShdw>
                </a:effectLst>
              </a:rPr>
              <a:t>Door to Door Sales</a:t>
            </a:r>
          </a:p>
        </p:txBody>
      </p:sp>
      <p:pic>
        <p:nvPicPr>
          <p:cNvPr id="8197" name="Picture 3" descr="door_to_door_sales.png"/>
          <p:cNvPicPr>
            <a:picLocks noGrp="1" noChangeAspect="1"/>
          </p:cNvPicPr>
          <p:nvPr>
            <p:ph sz="quarter" idx="4294967295"/>
          </p:nvPr>
        </p:nvPicPr>
        <p:blipFill rotWithShape="1">
          <a:blip r:embed="rId3">
            <a:extLst>
              <a:ext uri="{28A0092B-C50C-407E-A947-70E740481C1C}">
                <a14:useLocalDpi xmlns:a14="http://schemas.microsoft.com/office/drawing/2010/main" val="0"/>
              </a:ext>
            </a:extLst>
          </a:blip>
          <a:srcRect/>
          <a:stretch/>
        </p:blipFill>
        <p:spPr>
          <a:xfrm>
            <a:off x="20" y="431"/>
            <a:ext cx="8115280" cy="6408311"/>
          </a:xfrm>
          <a:prstGeom prst="rect">
            <a:avLst/>
          </a:prstGeom>
          <a:noFill/>
        </p:spPr>
      </p:pic>
      <p:sp>
        <p:nvSpPr>
          <p:cNvPr id="8196" name="Rectangle 3"/>
          <p:cNvSpPr>
            <a:spLocks noGrp="1" noChangeArrowheads="1"/>
          </p:cNvSpPr>
          <p:nvPr>
            <p:ph type="body" sz="half" idx="4294967295"/>
          </p:nvPr>
        </p:nvSpPr>
        <p:spPr>
          <a:xfrm>
            <a:off x="8458200" y="2418408"/>
            <a:ext cx="3384755" cy="3739044"/>
          </a:xfrm>
        </p:spPr>
        <p:txBody>
          <a:bodyPr>
            <a:normAutofit fontScale="92500"/>
          </a:bodyPr>
          <a:lstStyle/>
          <a:p>
            <a:endParaRPr lang="en-US" sz="2000" dirty="0"/>
          </a:p>
          <a:p>
            <a:r>
              <a:rPr lang="en-US" sz="3000" dirty="0"/>
              <a:t>Neatly dressed salespeople are knocking on the doors of homes</a:t>
            </a:r>
          </a:p>
          <a:p>
            <a:r>
              <a:rPr lang="en-US" sz="3000" dirty="0"/>
              <a:t>Usually college-aged people, with recent experience soliciting door-to-door</a:t>
            </a:r>
          </a:p>
        </p:txBody>
      </p:sp>
      <p:sp>
        <p:nvSpPr>
          <p:cNvPr id="168978" name="Rectangle 168977">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980" name="Rectangle 168979">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Slide Number Placeholder 5"/>
          <p:cNvSpPr>
            <a:spLocks noGrp="1"/>
          </p:cNvSpPr>
          <p:nvPr>
            <p:ph type="sldNum" sz="quarter" idx="12"/>
          </p:nvPr>
        </p:nvSpPr>
        <p:spPr>
          <a:xfrm>
            <a:off x="11704320" y="6459376"/>
            <a:ext cx="448056"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0C57A17C-194C-458E-A36C-41972E6263D4}" type="slidenum">
              <a:rPr lang="en-US" sz="1100">
                <a:solidFill>
                  <a:srgbClr val="FFFFFF"/>
                </a:solidFill>
              </a:rPr>
              <a:pPr eaLnBrk="1" hangingPunct="1">
                <a:spcAft>
                  <a:spcPts val="600"/>
                </a:spcAft>
              </a:pPr>
              <a:t>3</a:t>
            </a:fld>
            <a:endParaRPr lang="en-US" sz="11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9991" name="Rectangle 16999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986" name="Rectangle 2"/>
          <p:cNvSpPr>
            <a:spLocks noGrp="1" noChangeArrowheads="1"/>
          </p:cNvSpPr>
          <p:nvPr>
            <p:ph type="title" idx="4294967295"/>
          </p:nvPr>
        </p:nvSpPr>
        <p:spPr>
          <a:xfrm>
            <a:off x="640080" y="325369"/>
            <a:ext cx="4368602" cy="1956841"/>
          </a:xfrm>
        </p:spPr>
        <p:txBody>
          <a:bodyPr anchor="b">
            <a:normAutofit/>
          </a:bodyPr>
          <a:lstStyle/>
          <a:p>
            <a:pPr>
              <a:defRPr/>
            </a:pPr>
            <a:r>
              <a:rPr lang="en-US" sz="4200" b="1">
                <a:effectLst>
                  <a:outerShdw blurRad="38100" dist="38100" dir="2700000" algn="tl">
                    <a:srgbClr val="C0C0C0"/>
                  </a:outerShdw>
                </a:effectLst>
              </a:rPr>
              <a:t>Companies Push</a:t>
            </a:r>
            <a:br>
              <a:rPr lang="en-US" sz="4200" b="1">
                <a:effectLst>
                  <a:outerShdw blurRad="38100" dist="38100" dir="2700000" algn="tl">
                    <a:srgbClr val="C0C0C0"/>
                  </a:outerShdw>
                </a:effectLst>
              </a:rPr>
            </a:br>
            <a:r>
              <a:rPr lang="en-US" sz="4200" b="1">
                <a:effectLst>
                  <a:outerShdw blurRad="38100" dist="38100" dir="2700000" algn="tl">
                    <a:srgbClr val="C0C0C0"/>
                  </a:outerShdw>
                </a:effectLst>
              </a:rPr>
              <a:t>Door to Door Sales</a:t>
            </a:r>
          </a:p>
        </p:txBody>
      </p:sp>
      <p:sp>
        <p:nvSpPr>
          <p:cNvPr id="16999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0" name="Rectangle 3"/>
          <p:cNvSpPr>
            <a:spLocks noGrp="1" noChangeArrowheads="1"/>
          </p:cNvSpPr>
          <p:nvPr>
            <p:ph type="body" sz="half" idx="4294967295"/>
          </p:nvPr>
        </p:nvSpPr>
        <p:spPr>
          <a:xfrm>
            <a:off x="640080" y="2872899"/>
            <a:ext cx="4243589" cy="3320668"/>
          </a:xfrm>
        </p:spPr>
        <p:txBody>
          <a:bodyPr>
            <a:normAutofit fontScale="92500" lnSpcReduction="10000"/>
          </a:bodyPr>
          <a:lstStyle/>
          <a:p>
            <a:r>
              <a:rPr lang="en-US" sz="3200" dirty="0"/>
              <a:t>Four-month selling season uses college students in the summer</a:t>
            </a:r>
          </a:p>
          <a:p>
            <a:pPr>
              <a:buFontTx/>
              <a:buNone/>
            </a:pPr>
            <a:endParaRPr lang="en-US" sz="3200" dirty="0"/>
          </a:p>
          <a:p>
            <a:r>
              <a:rPr lang="en-US" sz="3200" dirty="0"/>
              <a:t>Managers hire large temporary sales teams in cities across the nation</a:t>
            </a:r>
          </a:p>
        </p:txBody>
      </p:sp>
      <p:pic>
        <p:nvPicPr>
          <p:cNvPr id="9221" name="Picture 3" descr="door_to_door_story_ap.jpg"/>
          <p:cNvPicPr>
            <a:picLocks noGrp="1" noChangeAspect="1"/>
          </p:cNvPicPr>
          <p:nvPr>
            <p:ph sz="half" idx="4294967295"/>
          </p:nvPr>
        </p:nvPicPr>
        <p:blipFill rotWithShape="1">
          <a:blip r:embed="rId3">
            <a:extLst>
              <a:ext uri="{28A0092B-C50C-407E-A947-70E740481C1C}">
                <a14:useLocalDpi xmlns:a14="http://schemas.microsoft.com/office/drawing/2010/main" val="0"/>
              </a:ext>
            </a:extLst>
          </a:blip>
          <a:srcRect r="-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p:spPr>
      </p:pic>
      <p:sp>
        <p:nvSpPr>
          <p:cNvPr id="9218" name="Slide Number Placeholder 5"/>
          <p:cNvSpPr>
            <a:spLocks noGrp="1"/>
          </p:cNvSpPr>
          <p:nvPr>
            <p:ph type="sldNum" sz="quarter" idx="12"/>
          </p:nvPr>
        </p:nvSpPr>
        <p:spPr>
          <a:xfrm>
            <a:off x="10439400" y="6356350"/>
            <a:ext cx="9144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EF79C478-485D-48BD-BE48-BB71CFFFD4A5}" type="slidenum">
              <a:rPr lang="en-US">
                <a:solidFill>
                  <a:srgbClr val="FFFFFF"/>
                </a:solidFill>
              </a:rPr>
              <a:pPr eaLnBrk="1" hangingPunct="1">
                <a:spcAft>
                  <a:spcPts val="600"/>
                </a:spcAft>
              </a:pPr>
              <a:t>4</a:t>
            </a:fld>
            <a:endParaRPr lang="en-US">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title" idx="4294967295"/>
          </p:nvPr>
        </p:nvSpPr>
        <p:spPr>
          <a:xfrm>
            <a:off x="648929" y="629266"/>
            <a:ext cx="3505495" cy="1622321"/>
          </a:xfrm>
        </p:spPr>
        <p:txBody>
          <a:bodyPr>
            <a:normAutofit/>
          </a:bodyPr>
          <a:lstStyle/>
          <a:p>
            <a:pPr>
              <a:defRPr/>
            </a:pPr>
            <a:r>
              <a:rPr lang="en-US" b="1">
                <a:effectLst>
                  <a:outerShdw blurRad="38100" dist="38100" dir="2700000" algn="tl">
                    <a:srgbClr val="C0C0C0"/>
                  </a:outerShdw>
                </a:effectLst>
              </a:rPr>
              <a:t>Common Tactics</a:t>
            </a:r>
          </a:p>
        </p:txBody>
      </p:sp>
      <p:sp>
        <p:nvSpPr>
          <p:cNvPr id="10244" name="Rectangle 3"/>
          <p:cNvSpPr>
            <a:spLocks noGrp="1" noChangeArrowheads="1"/>
          </p:cNvSpPr>
          <p:nvPr>
            <p:ph type="body" idx="4294967295"/>
          </p:nvPr>
        </p:nvSpPr>
        <p:spPr>
          <a:xfrm>
            <a:off x="494341" y="2364658"/>
            <a:ext cx="3862122" cy="3785419"/>
          </a:xfrm>
        </p:spPr>
        <p:txBody>
          <a:bodyPr>
            <a:normAutofit fontScale="92500" lnSpcReduction="10000"/>
          </a:bodyPr>
          <a:lstStyle/>
          <a:p>
            <a:r>
              <a:rPr lang="en-US" dirty="0"/>
              <a:t>Imply they are from the alarm user’s alarm company and need to test or upgrade the system</a:t>
            </a:r>
          </a:p>
          <a:p>
            <a:r>
              <a:rPr lang="en-US" dirty="0"/>
              <a:t>Offer a free upgrade or free system, when they are actually adding another contract for service under their company</a:t>
            </a:r>
          </a:p>
        </p:txBody>
      </p:sp>
      <p:sp>
        <p:nvSpPr>
          <p:cNvPr id="171015" name="Rectangle 171014">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017"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5" name="Picture 2" descr="http://kvly.images.worldnow.com/images/20432133_SS.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405862" y="1170128"/>
            <a:ext cx="6019331" cy="4514498"/>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Slide Number Placeholder 5"/>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DF8B6496-981D-45AD-B508-85EABE113655}" type="slidenum">
              <a:rPr lang="en-US">
                <a:solidFill>
                  <a:srgbClr val="303030"/>
                </a:solidFill>
              </a:rPr>
              <a:pPr eaLnBrk="1" hangingPunct="1">
                <a:spcAft>
                  <a:spcPts val="600"/>
                </a:spcAft>
              </a:pPr>
              <a:t>5</a:t>
            </a:fld>
            <a:endParaRPr lang="en-US">
              <a:solidFill>
                <a:srgbClr val="30303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6" name="Rectangle 11275">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278" name="Arc 11277">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0242" name="Title 1"/>
          <p:cNvSpPr>
            <a:spLocks noGrp="1"/>
          </p:cNvSpPr>
          <p:nvPr>
            <p:ph type="title"/>
          </p:nvPr>
        </p:nvSpPr>
        <p:spPr>
          <a:xfrm>
            <a:off x="5894962" y="479493"/>
            <a:ext cx="5458838" cy="1325563"/>
          </a:xfrm>
        </p:spPr>
        <p:txBody>
          <a:bodyPr>
            <a:normAutofit/>
          </a:bodyPr>
          <a:lstStyle/>
          <a:p>
            <a:pPr>
              <a:defRPr/>
            </a:pPr>
            <a:r>
              <a:rPr lang="en-US">
                <a:effectLst>
                  <a:outerShdw blurRad="38100" dist="38100" dir="2700000" algn="tl">
                    <a:srgbClr val="C0C0C0"/>
                  </a:outerShdw>
                </a:effectLst>
              </a:rPr>
              <a:t>Common Tactics (continued)</a:t>
            </a:r>
            <a:endParaRPr lang="en-US" dirty="0"/>
          </a:p>
        </p:txBody>
      </p:sp>
      <p:sp>
        <p:nvSpPr>
          <p:cNvPr id="11280" name="Freeform: Shape 11279">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269" name="Picture 6" descr="http://ncfp.files.wordpress.com/2011/12/buyer_beware.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3182" y="1534514"/>
            <a:ext cx="4777381" cy="3619228"/>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Slide Number Placeholder 3"/>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1784B68D-3E63-470E-8FDC-C2DCE9B5C810}" type="slidenum">
              <a:rPr lang="en-US" smtClean="0"/>
              <a:pPr eaLnBrk="1" hangingPunct="1">
                <a:spcAft>
                  <a:spcPts val="600"/>
                </a:spcAft>
              </a:pPr>
              <a:t>6</a:t>
            </a:fld>
            <a:endParaRPr lang="en-US"/>
          </a:p>
        </p:txBody>
      </p:sp>
      <p:graphicFrame>
        <p:nvGraphicFramePr>
          <p:cNvPr id="11271" name="Content Placeholder 2">
            <a:extLst>
              <a:ext uri="{FF2B5EF4-FFF2-40B4-BE49-F238E27FC236}">
                <a16:creationId xmlns:a16="http://schemas.microsoft.com/office/drawing/2014/main" id="{601948F7-6152-DD3F-CA2C-BE1378A23AC1}"/>
              </a:ext>
            </a:extLst>
          </p:cNvPr>
          <p:cNvGraphicFramePr>
            <a:graphicFrameLocks noGrp="1"/>
          </p:cNvGraphicFramePr>
          <p:nvPr>
            <p:ph idx="1"/>
            <p:extLst>
              <p:ext uri="{D42A27DB-BD31-4B8C-83A1-F6EECF244321}">
                <p14:modId xmlns:p14="http://schemas.microsoft.com/office/powerpoint/2010/main" val="3267548973"/>
              </p:ext>
            </p:extLst>
          </p:nvPr>
        </p:nvGraphicFramePr>
        <p:xfrm>
          <a:off x="5894962" y="1984443"/>
          <a:ext cx="5458838" cy="4192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Picture 9" descr="Logo, company name&#10;&#10;Description automatically generated">
            <a:extLst>
              <a:ext uri="{FF2B5EF4-FFF2-40B4-BE49-F238E27FC236}">
                <a16:creationId xmlns:a16="http://schemas.microsoft.com/office/drawing/2014/main" id="{A6FC2BD2-47BC-AD75-3F0E-F78DBFA9921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48200" y="274638"/>
            <a:ext cx="5562600" cy="1143000"/>
          </a:xfrm>
        </p:spPr>
        <p:txBody>
          <a:bodyPr>
            <a:normAutofit fontScale="90000"/>
          </a:bodyPr>
          <a:lstStyle/>
          <a:p>
            <a:pPr>
              <a:defRPr/>
            </a:pPr>
            <a:r>
              <a:rPr lang="en-US" dirty="0">
                <a:solidFill>
                  <a:srgbClr val="FF3300"/>
                </a:solidFill>
                <a:effectLst>
                  <a:outerShdw blurRad="38100" dist="38100" dir="2700000" algn="tl">
                    <a:srgbClr val="C0C0C0"/>
                  </a:outerShdw>
                </a:effectLst>
              </a:rPr>
              <a:t>Common Tactics (continued)</a:t>
            </a:r>
            <a:endParaRPr lang="en-US" dirty="0"/>
          </a:p>
        </p:txBody>
      </p:sp>
      <p:graphicFrame>
        <p:nvGraphicFramePr>
          <p:cNvPr id="12295" name="Content Placeholder 2">
            <a:extLst>
              <a:ext uri="{FF2B5EF4-FFF2-40B4-BE49-F238E27FC236}">
                <a16:creationId xmlns:a16="http://schemas.microsoft.com/office/drawing/2014/main" id="{D1465B12-21C2-7BC6-E8AC-36EC2119C588}"/>
              </a:ext>
            </a:extLst>
          </p:cNvPr>
          <p:cNvGraphicFramePr>
            <a:graphicFrameLocks noGrp="1"/>
          </p:cNvGraphicFramePr>
          <p:nvPr>
            <p:ph idx="1"/>
            <p:extLst>
              <p:ext uri="{D42A27DB-BD31-4B8C-83A1-F6EECF244321}">
                <p14:modId xmlns:p14="http://schemas.microsoft.com/office/powerpoint/2010/main" val="825099006"/>
              </p:ext>
            </p:extLst>
          </p:nvPr>
        </p:nvGraphicFramePr>
        <p:xfrm>
          <a:off x="1905000" y="1526459"/>
          <a:ext cx="6855542"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19B648F-8FC6-4232-BD22-5866B245EE76}" type="slidenum">
              <a:rPr lang="en-US" smtClean="0">
                <a:solidFill>
                  <a:srgbClr val="CC3300"/>
                </a:solidFill>
              </a:rPr>
              <a:pPr eaLnBrk="1" hangingPunct="1"/>
              <a:t>7</a:t>
            </a:fld>
            <a:endParaRPr lang="en-US">
              <a:solidFill>
                <a:srgbClr val="CC3300"/>
              </a:solidFill>
            </a:endParaRPr>
          </a:p>
        </p:txBody>
      </p:sp>
      <p:pic>
        <p:nvPicPr>
          <p:cNvPr id="12293" name="Picture 2" descr="http://1.bp.blogspot.com/-A-IuyZJdN68/TyrV3uwMSbI/AAAAAAAAARo/8HMMI1USkQ0/s320/nigerian_scam.png">
            <a:hlinkClick r:id="rId8"/>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9158340" y="1526459"/>
            <a:ext cx="26511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23" name="Rectangle 13322">
            <a:extLst>
              <a:ext uri="{FF2B5EF4-FFF2-40B4-BE49-F238E27FC236}">
                <a16:creationId xmlns:a16="http://schemas.microsoft.com/office/drawing/2014/main" id="{55C01129-3453-464D-A870-ED71C6E89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5" name="Rectangle 13324">
            <a:extLst>
              <a:ext uri="{FF2B5EF4-FFF2-40B4-BE49-F238E27FC236}">
                <a16:creationId xmlns:a16="http://schemas.microsoft.com/office/drawing/2014/main" id="{9D2781A6-5C82-4764-B489-F9A599C0A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8833" y="685800"/>
            <a:ext cx="5004061" cy="54864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4086447" y="1084521"/>
            <a:ext cx="4019107" cy="1361347"/>
          </a:xfrm>
        </p:spPr>
        <p:txBody>
          <a:bodyPr anchor="b">
            <a:normAutofit/>
          </a:bodyPr>
          <a:lstStyle/>
          <a:p>
            <a:pPr algn="ctr"/>
            <a:r>
              <a:rPr lang="en-US" sz="4000" b="1" dirty="0">
                <a:solidFill>
                  <a:schemeClr val="bg1">
                    <a:alpha val="60000"/>
                  </a:schemeClr>
                </a:solidFill>
              </a:rPr>
              <a:t>Avoid Being Scammed</a:t>
            </a:r>
          </a:p>
        </p:txBody>
      </p:sp>
      <p:pic>
        <p:nvPicPr>
          <p:cNvPr id="13318" name="Picture 8" descr="http://cwgala.files.wordpress.com/2011/05/salesman-at-door.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80483" y="685795"/>
            <a:ext cx="2931299" cy="5486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Content Placeholder 2"/>
          <p:cNvSpPr>
            <a:spLocks noGrp="1"/>
          </p:cNvSpPr>
          <p:nvPr>
            <p:ph idx="1"/>
          </p:nvPr>
        </p:nvSpPr>
        <p:spPr>
          <a:xfrm>
            <a:off x="4107712" y="2732739"/>
            <a:ext cx="3976577" cy="3083270"/>
          </a:xfrm>
        </p:spPr>
        <p:txBody>
          <a:bodyPr anchor="t">
            <a:normAutofit lnSpcReduction="10000"/>
          </a:bodyPr>
          <a:lstStyle/>
          <a:p>
            <a:pPr algn="ctr">
              <a:defRPr/>
            </a:pPr>
            <a:r>
              <a:rPr lang="en-US" sz="3600" b="0" dirty="0">
                <a:solidFill>
                  <a:schemeClr val="bg1"/>
                </a:solidFill>
              </a:rPr>
              <a:t>Do not let any door-to-door solicitor into your home</a:t>
            </a:r>
          </a:p>
          <a:p>
            <a:pPr algn="ctr">
              <a:defRPr/>
            </a:pPr>
            <a:r>
              <a:rPr lang="en-US" sz="3600" b="0" dirty="0">
                <a:solidFill>
                  <a:schemeClr val="bg1"/>
                </a:solidFill>
              </a:rPr>
              <a:t>Call your alarm company</a:t>
            </a:r>
          </a:p>
          <a:p>
            <a:pPr marL="0" indent="0" algn="ctr">
              <a:buNone/>
              <a:defRPr/>
            </a:pPr>
            <a:endParaRPr lang="en-US" sz="2400" dirty="0">
              <a:solidFill>
                <a:schemeClr val="bg1"/>
              </a:solidFill>
            </a:endParaRPr>
          </a:p>
        </p:txBody>
      </p:sp>
      <p:pic>
        <p:nvPicPr>
          <p:cNvPr id="13317" name="Picture 8" descr="View details"/>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8606117" y="685805"/>
            <a:ext cx="2905400" cy="5486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Slide Number Placeholder 3"/>
          <p:cNvSpPr>
            <a:spLocks noGrp="1"/>
          </p:cNvSpPr>
          <p:nvPr>
            <p:ph type="sldNum" sz="quarter" idx="12"/>
          </p:nvPr>
        </p:nvSpPr>
        <p:spPr>
          <a:xfrm>
            <a:off x="9180576"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2B332407-1806-4633-8238-20BEB8300092}" type="slidenum">
              <a:rPr lang="en-US">
                <a:solidFill>
                  <a:schemeClr val="bg1">
                    <a:alpha val="60000"/>
                  </a:schemeClr>
                </a:solidFill>
              </a:rPr>
              <a:pPr eaLnBrk="1" hangingPunct="1">
                <a:spcAft>
                  <a:spcPts val="600"/>
                </a:spcAft>
              </a:pPr>
              <a:t>8</a:t>
            </a:fld>
            <a:endParaRPr lang="en-US">
              <a:solidFill>
                <a:schemeClr val="bg1">
                  <a:alpha val="60000"/>
                </a:schemeClr>
              </a:solidFill>
            </a:endParaRPr>
          </a:p>
        </p:txBody>
      </p:sp>
      <p:pic>
        <p:nvPicPr>
          <p:cNvPr id="9" name="Picture 8" descr="Logo, company name&#10;&#10;Description automatically generated">
            <a:extLst>
              <a:ext uri="{FF2B5EF4-FFF2-40B4-BE49-F238E27FC236}">
                <a16:creationId xmlns:a16="http://schemas.microsoft.com/office/drawing/2014/main" id="{50BE4EBF-8D56-2A47-EDEB-4A363149190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2284" name="Rectangle 182278">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286"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283"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82285"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287"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82274" name="Rectangle 2"/>
          <p:cNvSpPr>
            <a:spLocks noGrp="1" noChangeArrowheads="1"/>
          </p:cNvSpPr>
          <p:nvPr>
            <p:ph type="title" idx="4294967295"/>
          </p:nvPr>
        </p:nvSpPr>
        <p:spPr>
          <a:xfrm>
            <a:off x="1146879" y="998002"/>
            <a:ext cx="3182940" cy="1471959"/>
          </a:xfrm>
        </p:spPr>
        <p:txBody>
          <a:bodyPr>
            <a:normAutofit/>
          </a:bodyPr>
          <a:lstStyle/>
          <a:p>
            <a:pPr>
              <a:defRPr/>
            </a:pPr>
            <a:r>
              <a:rPr lang="en-US" sz="3300" b="1">
                <a:solidFill>
                  <a:srgbClr val="FFFFFF"/>
                </a:solidFill>
                <a:effectLst>
                  <a:outerShdw blurRad="38100" dist="38100" dir="2700000" algn="tl">
                    <a:srgbClr val="C0C0C0"/>
                  </a:outerShdw>
                </a:effectLst>
              </a:rPr>
              <a:t>Unlicensed </a:t>
            </a:r>
            <a:br>
              <a:rPr lang="en-US" sz="3300" b="1">
                <a:solidFill>
                  <a:srgbClr val="FFFFFF"/>
                </a:solidFill>
                <a:effectLst>
                  <a:outerShdw blurRad="38100" dist="38100" dir="2700000" algn="tl">
                    <a:srgbClr val="C0C0C0"/>
                  </a:outerShdw>
                </a:effectLst>
              </a:rPr>
            </a:br>
            <a:r>
              <a:rPr lang="en-US" sz="3300" b="1">
                <a:solidFill>
                  <a:srgbClr val="FFFFFF"/>
                </a:solidFill>
                <a:effectLst>
                  <a:outerShdw blurRad="38100" dist="38100" dir="2700000" algn="tl">
                    <a:srgbClr val="C0C0C0"/>
                  </a:outerShdw>
                </a:effectLst>
              </a:rPr>
              <a:t>Alarm Companies</a:t>
            </a:r>
          </a:p>
        </p:txBody>
      </p:sp>
      <p:sp>
        <p:nvSpPr>
          <p:cNvPr id="14340" name="Rectangle 3"/>
          <p:cNvSpPr>
            <a:spLocks noGrp="1" noChangeArrowheads="1"/>
          </p:cNvSpPr>
          <p:nvPr>
            <p:ph type="body" sz="half" idx="4294967295"/>
          </p:nvPr>
        </p:nvSpPr>
        <p:spPr>
          <a:xfrm>
            <a:off x="1139635" y="2546161"/>
            <a:ext cx="3200451" cy="2985929"/>
          </a:xfrm>
        </p:spPr>
        <p:txBody>
          <a:bodyPr anchor="t">
            <a:normAutofit/>
          </a:bodyPr>
          <a:lstStyle/>
          <a:p>
            <a:pPr>
              <a:buFontTx/>
              <a:buNone/>
            </a:pPr>
            <a:r>
              <a:rPr lang="en-US" sz="4400" b="1" dirty="0">
                <a:solidFill>
                  <a:srgbClr val="FEFFFF"/>
                </a:solidFill>
              </a:rPr>
              <a:t>Report Unlicensed Activity</a:t>
            </a:r>
          </a:p>
          <a:p>
            <a:pPr>
              <a:buFontTx/>
              <a:buNone/>
            </a:pPr>
            <a:endParaRPr lang="en-US" sz="2400" b="1" dirty="0">
              <a:solidFill>
                <a:srgbClr val="FEFFFF"/>
              </a:solidFill>
            </a:endParaRPr>
          </a:p>
          <a:p>
            <a:pPr>
              <a:buFontTx/>
              <a:buNone/>
            </a:pPr>
            <a:endParaRPr lang="en-US" sz="2400" b="1" dirty="0">
              <a:solidFill>
                <a:srgbClr val="FEFFFF"/>
              </a:solidFill>
            </a:endParaRPr>
          </a:p>
        </p:txBody>
      </p:sp>
      <p:pic>
        <p:nvPicPr>
          <p:cNvPr id="14341" name="Content Placeholder 3" descr="Unlicensed Activity Hands.jpg"/>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4998268" y="817137"/>
            <a:ext cx="6539075" cy="4904306"/>
          </a:xfrm>
          <a:prstGeom prst="rect">
            <a:avLst/>
          </a:prstGeom>
          <a:noFill/>
        </p:spPr>
      </p:pic>
      <p:sp>
        <p:nvSpPr>
          <p:cNvPr id="14338" name="Slide Number Placeholder 5"/>
          <p:cNvSpPr>
            <a:spLocks noGrp="1"/>
          </p:cNvSpPr>
          <p:nvPr>
            <p:ph type="sldNum" sz="quarter" idx="12"/>
          </p:nvPr>
        </p:nvSpPr>
        <p:spPr>
          <a:xfrm>
            <a:off x="10707624" y="6382512"/>
            <a:ext cx="685800" cy="32004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E03D068B-1619-4310-BF76-8A63F77CB8C9}" type="slidenum">
              <a:rPr lang="en-US"/>
              <a:pPr eaLnBrk="1" hangingPunct="1">
                <a:spcAft>
                  <a:spcPts val="600"/>
                </a:spcAft>
              </a:pPr>
              <a:t>9</a:t>
            </a:fld>
            <a:endParaRPr lang="en-US"/>
          </a:p>
        </p:txBody>
      </p:sp>
      <p:pic>
        <p:nvPicPr>
          <p:cNvPr id="13" name="Picture 12" descr="Logo, company name&#10;&#10;Description automatically generated">
            <a:extLst>
              <a:ext uri="{FF2B5EF4-FFF2-40B4-BE49-F238E27FC236}">
                <a16:creationId xmlns:a16="http://schemas.microsoft.com/office/drawing/2014/main" id="{B86BC319-5634-95B6-40D9-E6BAA4A6EA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784</Words>
  <Application>Microsoft Office PowerPoint</Application>
  <PresentationFormat>Widescreen</PresentationFormat>
  <Paragraphs>77</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Door to Door Sales Beware of Potential Fraud</vt:lpstr>
      <vt:lpstr>Beware!</vt:lpstr>
      <vt:lpstr>Companies Push  Door to Door Sales</vt:lpstr>
      <vt:lpstr>Companies Push Door to Door Sales</vt:lpstr>
      <vt:lpstr>Common Tactics</vt:lpstr>
      <vt:lpstr>Common Tactics (continued)</vt:lpstr>
      <vt:lpstr>Common Tactics (continued)</vt:lpstr>
      <vt:lpstr>Avoid Being Scammed</vt:lpstr>
      <vt:lpstr>Unlicensed  Alarm Companies</vt:lpstr>
      <vt:lpstr>Ask for a License</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and Video Verification</dc:title>
  <dc:creator>Brad Shipp</dc:creator>
  <cp:lastModifiedBy>Brad Shipp</cp:lastModifiedBy>
  <cp:revision>10</cp:revision>
  <dcterms:created xsi:type="dcterms:W3CDTF">2022-07-05T21:45:23Z</dcterms:created>
  <dcterms:modified xsi:type="dcterms:W3CDTF">2022-07-08T23:58:41Z</dcterms:modified>
</cp:coreProperties>
</file>