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9" r:id="rId3"/>
    <p:sldId id="310" r:id="rId4"/>
    <p:sldId id="313" r:id="rId5"/>
    <p:sldId id="315" r:id="rId6"/>
    <p:sldId id="311" r:id="rId7"/>
    <p:sldId id="314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1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BC00B-0FFC-4C7D-8B9B-D3D65F3DE5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002385-FAE9-48D7-AB4D-A7C003AA558C}">
      <dgm:prSet/>
      <dgm:spPr/>
      <dgm:t>
        <a:bodyPr/>
        <a:lstStyle/>
        <a:p>
          <a:r>
            <a:rPr lang="en-US" b="0"/>
            <a:t>Regular maintenance is necessary for properly functioning alarm systems</a:t>
          </a:r>
          <a:endParaRPr lang="en-US"/>
        </a:p>
      </dgm:t>
    </dgm:pt>
    <dgm:pt modelId="{4BDACD9E-50C2-4300-90F6-1C29003F4750}" type="parTrans" cxnId="{2FCB59BD-2441-4475-B184-42565788ED0E}">
      <dgm:prSet/>
      <dgm:spPr/>
      <dgm:t>
        <a:bodyPr/>
        <a:lstStyle/>
        <a:p>
          <a:endParaRPr lang="en-US"/>
        </a:p>
      </dgm:t>
    </dgm:pt>
    <dgm:pt modelId="{D9F259AB-5FEB-4F92-BF0F-B13A751038FF}" type="sibTrans" cxnId="{2FCB59BD-2441-4475-B184-42565788ED0E}">
      <dgm:prSet/>
      <dgm:spPr/>
      <dgm:t>
        <a:bodyPr/>
        <a:lstStyle/>
        <a:p>
          <a:endParaRPr lang="en-US"/>
        </a:p>
      </dgm:t>
    </dgm:pt>
    <dgm:pt modelId="{C5DFBD1A-6C28-4BE3-8745-A8AA9D4B5F17}">
      <dgm:prSet/>
      <dgm:spPr/>
      <dgm:t>
        <a:bodyPr/>
        <a:lstStyle/>
        <a:p>
          <a:r>
            <a:rPr lang="en-US" b="0"/>
            <a:t>Replace batteries at regular intervals</a:t>
          </a:r>
          <a:endParaRPr lang="en-US"/>
        </a:p>
      </dgm:t>
    </dgm:pt>
    <dgm:pt modelId="{676635F7-919B-45FE-8D65-2A05297C1CF5}" type="parTrans" cxnId="{E9C86E2C-7FE3-4CDC-8E87-66602106C77D}">
      <dgm:prSet/>
      <dgm:spPr/>
      <dgm:t>
        <a:bodyPr/>
        <a:lstStyle/>
        <a:p>
          <a:endParaRPr lang="en-US"/>
        </a:p>
      </dgm:t>
    </dgm:pt>
    <dgm:pt modelId="{F323D1F1-F86A-4634-A979-0945AA79034C}" type="sibTrans" cxnId="{E9C86E2C-7FE3-4CDC-8E87-66602106C77D}">
      <dgm:prSet/>
      <dgm:spPr/>
      <dgm:t>
        <a:bodyPr/>
        <a:lstStyle/>
        <a:p>
          <a:endParaRPr lang="en-US"/>
        </a:p>
      </dgm:t>
    </dgm:pt>
    <dgm:pt modelId="{2D537DF1-0B4F-4945-A15D-DB1552522789}" type="pres">
      <dgm:prSet presAssocID="{4C8BC00B-0FFC-4C7D-8B9B-D3D65F3DE54A}" presName="linear" presStyleCnt="0">
        <dgm:presLayoutVars>
          <dgm:animLvl val="lvl"/>
          <dgm:resizeHandles val="exact"/>
        </dgm:presLayoutVars>
      </dgm:prSet>
      <dgm:spPr/>
    </dgm:pt>
    <dgm:pt modelId="{D51BA2A4-B013-48E7-9FB2-716F0DB28782}" type="pres">
      <dgm:prSet presAssocID="{CB002385-FAE9-48D7-AB4D-A7C003AA55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FC5862-5FE5-44D9-9FF4-8E54984E9C8D}" type="pres">
      <dgm:prSet presAssocID="{D9F259AB-5FEB-4F92-BF0F-B13A751038FF}" presName="spacer" presStyleCnt="0"/>
      <dgm:spPr/>
    </dgm:pt>
    <dgm:pt modelId="{AFE88866-3115-4DB1-983F-FB30991827DA}" type="pres">
      <dgm:prSet presAssocID="{C5DFBD1A-6C28-4BE3-8745-A8AA9D4B5F1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9C86E2C-7FE3-4CDC-8E87-66602106C77D}" srcId="{4C8BC00B-0FFC-4C7D-8B9B-D3D65F3DE54A}" destId="{C5DFBD1A-6C28-4BE3-8745-A8AA9D4B5F17}" srcOrd="1" destOrd="0" parTransId="{676635F7-919B-45FE-8D65-2A05297C1CF5}" sibTransId="{F323D1F1-F86A-4634-A979-0945AA79034C}"/>
    <dgm:cxn modelId="{A55F643B-C994-4304-BF6E-ABE007AC85EE}" type="presOf" srcId="{CB002385-FAE9-48D7-AB4D-A7C003AA558C}" destId="{D51BA2A4-B013-48E7-9FB2-716F0DB28782}" srcOrd="0" destOrd="0" presId="urn:microsoft.com/office/officeart/2005/8/layout/vList2"/>
    <dgm:cxn modelId="{2FCB59BD-2441-4475-B184-42565788ED0E}" srcId="{4C8BC00B-0FFC-4C7D-8B9B-D3D65F3DE54A}" destId="{CB002385-FAE9-48D7-AB4D-A7C003AA558C}" srcOrd="0" destOrd="0" parTransId="{4BDACD9E-50C2-4300-90F6-1C29003F4750}" sibTransId="{D9F259AB-5FEB-4F92-BF0F-B13A751038FF}"/>
    <dgm:cxn modelId="{5F82ACED-A7BA-4225-8987-E2C60BBB8611}" type="presOf" srcId="{C5DFBD1A-6C28-4BE3-8745-A8AA9D4B5F17}" destId="{AFE88866-3115-4DB1-983F-FB30991827DA}" srcOrd="0" destOrd="0" presId="urn:microsoft.com/office/officeart/2005/8/layout/vList2"/>
    <dgm:cxn modelId="{91AAEBFD-7B48-4FBD-B00A-66915443D0A5}" type="presOf" srcId="{4C8BC00B-0FFC-4C7D-8B9B-D3D65F3DE54A}" destId="{2D537DF1-0B4F-4945-A15D-DB1552522789}" srcOrd="0" destOrd="0" presId="urn:microsoft.com/office/officeart/2005/8/layout/vList2"/>
    <dgm:cxn modelId="{26010CDD-6785-4D0A-932D-E7EF0ECFD786}" type="presParOf" srcId="{2D537DF1-0B4F-4945-A15D-DB1552522789}" destId="{D51BA2A4-B013-48E7-9FB2-716F0DB28782}" srcOrd="0" destOrd="0" presId="urn:microsoft.com/office/officeart/2005/8/layout/vList2"/>
    <dgm:cxn modelId="{A59A7921-067F-4635-A0F2-A91F62A414F3}" type="presParOf" srcId="{2D537DF1-0B4F-4945-A15D-DB1552522789}" destId="{3EFC5862-5FE5-44D9-9FF4-8E54984E9C8D}" srcOrd="1" destOrd="0" presId="urn:microsoft.com/office/officeart/2005/8/layout/vList2"/>
    <dgm:cxn modelId="{D7FC7B3B-66DB-48C3-BCF3-5EC54CDC1774}" type="presParOf" srcId="{2D537DF1-0B4F-4945-A15D-DB1552522789}" destId="{AFE88866-3115-4DB1-983F-FB30991827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DEBA4-0125-4810-BE9A-CE4B8B7E8B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84E337-2CB5-4B4E-8AD6-7967086CCF3C}">
      <dgm:prSet/>
      <dgm:spPr/>
      <dgm:t>
        <a:bodyPr/>
        <a:lstStyle/>
        <a:p>
          <a:r>
            <a:rPr lang="en-US" b="0"/>
            <a:t>Familiarize yourself with all of your alarm system’s  functions</a:t>
          </a:r>
          <a:endParaRPr lang="en-US"/>
        </a:p>
      </dgm:t>
    </dgm:pt>
    <dgm:pt modelId="{9FE840C1-B5AA-4E03-A166-723D8620C80F}" type="parTrans" cxnId="{29BD0E78-4C3C-4BAC-8A5A-420DC0803D11}">
      <dgm:prSet/>
      <dgm:spPr/>
      <dgm:t>
        <a:bodyPr/>
        <a:lstStyle/>
        <a:p>
          <a:endParaRPr lang="en-US"/>
        </a:p>
      </dgm:t>
    </dgm:pt>
    <dgm:pt modelId="{137E4E2D-429B-4663-AD42-E91E351B63C4}" type="sibTrans" cxnId="{29BD0E78-4C3C-4BAC-8A5A-420DC0803D11}">
      <dgm:prSet/>
      <dgm:spPr/>
      <dgm:t>
        <a:bodyPr/>
        <a:lstStyle/>
        <a:p>
          <a:endParaRPr lang="en-US"/>
        </a:p>
      </dgm:t>
    </dgm:pt>
    <dgm:pt modelId="{31BF1E7A-56E9-42F7-BE6F-BE0BA7969B44}">
      <dgm:prSet/>
      <dgm:spPr/>
      <dgm:t>
        <a:bodyPr/>
        <a:lstStyle/>
        <a:p>
          <a:r>
            <a:rPr lang="en-US" b="0" dirty="0"/>
            <a:t>Review the user’s manual</a:t>
          </a:r>
          <a:endParaRPr lang="en-US" dirty="0"/>
        </a:p>
      </dgm:t>
    </dgm:pt>
    <dgm:pt modelId="{4B820744-99C9-493D-9C1D-206410B10196}" type="parTrans" cxnId="{8FF9C407-B1D0-4D67-A382-E6984DFC8EE6}">
      <dgm:prSet/>
      <dgm:spPr/>
      <dgm:t>
        <a:bodyPr/>
        <a:lstStyle/>
        <a:p>
          <a:endParaRPr lang="en-US"/>
        </a:p>
      </dgm:t>
    </dgm:pt>
    <dgm:pt modelId="{28FFBC7A-D2D8-4545-B5F9-FA929AE2D814}" type="sibTrans" cxnId="{8FF9C407-B1D0-4D67-A382-E6984DFC8EE6}">
      <dgm:prSet/>
      <dgm:spPr/>
      <dgm:t>
        <a:bodyPr/>
        <a:lstStyle/>
        <a:p>
          <a:endParaRPr lang="en-US"/>
        </a:p>
      </dgm:t>
    </dgm:pt>
    <dgm:pt modelId="{EB1BCB44-739C-4CD4-9BCC-6F930A44067D}" type="pres">
      <dgm:prSet presAssocID="{A0ADEBA4-0125-4810-BE9A-CE4B8B7E8B7B}" presName="linear" presStyleCnt="0">
        <dgm:presLayoutVars>
          <dgm:animLvl val="lvl"/>
          <dgm:resizeHandles val="exact"/>
        </dgm:presLayoutVars>
      </dgm:prSet>
      <dgm:spPr/>
    </dgm:pt>
    <dgm:pt modelId="{EB44671E-FE79-4DFC-8C41-CDC7C8EEE62C}" type="pres">
      <dgm:prSet presAssocID="{A084E337-2CB5-4B4E-8AD6-7967086CCF3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63A8D1-92E2-4496-87D4-F51ABD4FA31C}" type="pres">
      <dgm:prSet presAssocID="{137E4E2D-429B-4663-AD42-E91E351B63C4}" presName="spacer" presStyleCnt="0"/>
      <dgm:spPr/>
    </dgm:pt>
    <dgm:pt modelId="{9E636CAE-AF7D-4714-B243-4C771F036202}" type="pres">
      <dgm:prSet presAssocID="{31BF1E7A-56E9-42F7-BE6F-BE0BA7969B4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FF9C407-B1D0-4D67-A382-E6984DFC8EE6}" srcId="{A0ADEBA4-0125-4810-BE9A-CE4B8B7E8B7B}" destId="{31BF1E7A-56E9-42F7-BE6F-BE0BA7969B44}" srcOrd="1" destOrd="0" parTransId="{4B820744-99C9-493D-9C1D-206410B10196}" sibTransId="{28FFBC7A-D2D8-4545-B5F9-FA929AE2D814}"/>
    <dgm:cxn modelId="{4D570F3C-4977-4E78-88DF-9BD4CF74A103}" type="presOf" srcId="{31BF1E7A-56E9-42F7-BE6F-BE0BA7969B44}" destId="{9E636CAE-AF7D-4714-B243-4C771F036202}" srcOrd="0" destOrd="0" presId="urn:microsoft.com/office/officeart/2005/8/layout/vList2"/>
    <dgm:cxn modelId="{29BD0E78-4C3C-4BAC-8A5A-420DC0803D11}" srcId="{A0ADEBA4-0125-4810-BE9A-CE4B8B7E8B7B}" destId="{A084E337-2CB5-4B4E-8AD6-7967086CCF3C}" srcOrd="0" destOrd="0" parTransId="{9FE840C1-B5AA-4E03-A166-723D8620C80F}" sibTransId="{137E4E2D-429B-4663-AD42-E91E351B63C4}"/>
    <dgm:cxn modelId="{320EBCC3-BD87-4DDA-B83E-5B681A29EFC7}" type="presOf" srcId="{A084E337-2CB5-4B4E-8AD6-7967086CCF3C}" destId="{EB44671E-FE79-4DFC-8C41-CDC7C8EEE62C}" srcOrd="0" destOrd="0" presId="urn:microsoft.com/office/officeart/2005/8/layout/vList2"/>
    <dgm:cxn modelId="{2FD31ADA-6EE0-4348-946D-C658F2A02697}" type="presOf" srcId="{A0ADEBA4-0125-4810-BE9A-CE4B8B7E8B7B}" destId="{EB1BCB44-739C-4CD4-9BCC-6F930A44067D}" srcOrd="0" destOrd="0" presId="urn:microsoft.com/office/officeart/2005/8/layout/vList2"/>
    <dgm:cxn modelId="{01E62449-FE1F-4DDB-86C0-ED9F055C38B2}" type="presParOf" srcId="{EB1BCB44-739C-4CD4-9BCC-6F930A44067D}" destId="{EB44671E-FE79-4DFC-8C41-CDC7C8EEE62C}" srcOrd="0" destOrd="0" presId="urn:microsoft.com/office/officeart/2005/8/layout/vList2"/>
    <dgm:cxn modelId="{039979D5-0B5D-4CD1-8317-3E5138D79B11}" type="presParOf" srcId="{EB1BCB44-739C-4CD4-9BCC-6F930A44067D}" destId="{4063A8D1-92E2-4496-87D4-F51ABD4FA31C}" srcOrd="1" destOrd="0" presId="urn:microsoft.com/office/officeart/2005/8/layout/vList2"/>
    <dgm:cxn modelId="{478C274A-294B-45C8-B44E-CEB7810BB9E9}" type="presParOf" srcId="{EB1BCB44-739C-4CD4-9BCC-6F930A44067D}" destId="{9E636CAE-AF7D-4714-B243-4C771F0362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BA2A4-B013-48E7-9FB2-716F0DB28782}">
      <dsp:nvSpPr>
        <dsp:cNvPr id="0" name=""/>
        <dsp:cNvSpPr/>
      </dsp:nvSpPr>
      <dsp:spPr>
        <a:xfrm>
          <a:off x="0" y="40034"/>
          <a:ext cx="5867399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/>
            <a:t>Regular maintenance is necessary for properly functioning alarm systems</a:t>
          </a:r>
          <a:endParaRPr lang="en-US" sz="3000" kern="1200"/>
        </a:p>
      </dsp:txBody>
      <dsp:txXfrm>
        <a:off x="80532" y="120566"/>
        <a:ext cx="5706335" cy="1488636"/>
      </dsp:txXfrm>
    </dsp:sp>
    <dsp:sp modelId="{AFE88866-3115-4DB1-983F-FB30991827DA}">
      <dsp:nvSpPr>
        <dsp:cNvPr id="0" name=""/>
        <dsp:cNvSpPr/>
      </dsp:nvSpPr>
      <dsp:spPr>
        <a:xfrm>
          <a:off x="0" y="1776135"/>
          <a:ext cx="5867399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/>
            <a:t>Replace batteries at regular intervals</a:t>
          </a:r>
          <a:endParaRPr lang="en-US" sz="3000" kern="1200"/>
        </a:p>
      </dsp:txBody>
      <dsp:txXfrm>
        <a:off x="80532" y="1856667"/>
        <a:ext cx="5706335" cy="1488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4671E-FE79-4DFC-8C41-CDC7C8EEE62C}">
      <dsp:nvSpPr>
        <dsp:cNvPr id="0" name=""/>
        <dsp:cNvSpPr/>
      </dsp:nvSpPr>
      <dsp:spPr>
        <a:xfrm>
          <a:off x="0" y="5781"/>
          <a:ext cx="5673213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/>
            <a:t>Familiarize yourself with all of your alarm system’s  functions</a:t>
          </a:r>
          <a:endParaRPr lang="en-US" sz="4000" kern="1200"/>
        </a:p>
      </dsp:txBody>
      <dsp:txXfrm>
        <a:off x="107376" y="113157"/>
        <a:ext cx="5458461" cy="1984848"/>
      </dsp:txXfrm>
    </dsp:sp>
    <dsp:sp modelId="{9E636CAE-AF7D-4714-B243-4C771F036202}">
      <dsp:nvSpPr>
        <dsp:cNvPr id="0" name=""/>
        <dsp:cNvSpPr/>
      </dsp:nvSpPr>
      <dsp:spPr>
        <a:xfrm>
          <a:off x="0" y="2320581"/>
          <a:ext cx="5673213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/>
            <a:t>Review the user’s manual</a:t>
          </a:r>
          <a:endParaRPr lang="en-US" sz="4000" kern="1200" dirty="0"/>
        </a:p>
      </dsp:txBody>
      <dsp:txXfrm>
        <a:off x="107376" y="2427957"/>
        <a:ext cx="5458461" cy="1984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28871-CF7B-4970-BB6C-7636CAD813E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CDC30-E7DE-40A8-BE99-B2CB0BF5D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6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0DA445-868D-4600-B0C6-1274C4038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8445CE5-B14C-412E-AAA2-377392C3D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72A044A6-F059-4DC3-989A-0DEC5E319B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EB19C17-4F06-4959-999B-8A78BA13E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If using Voice Over Internet Protocol  (VOIP) testing is needed more frequently.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A23CB69-6A81-42AC-9458-262757972D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23CAE4-12B1-409D-A6CA-218F6A3A2DE5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2A0A64-4817-4707-AA35-DB639E009CE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516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2A0A64-4817-4707-AA35-DB639E009CE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20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23C7-CAFE-6A7B-14B2-A30E2CFD0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4509"/>
            <a:ext cx="9144000" cy="11454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51DE7-3C89-D940-2281-A4ECAE8E5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CD292-C5FF-F64E-6FB4-2C1E87F4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47A2E-5EE3-61E5-D93C-8CAD5302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8D646-E298-EC30-82F1-621B1D7C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A25F1DDE-65C3-36B4-6CC0-BBD6E3AB8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98347"/>
            <a:ext cx="9145276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4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99C8-98F7-AE4E-2DE1-0816E4A0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3BCC2-C7FE-F884-74FE-86277D7C6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F95B9-A5E5-7BAC-F4C9-448A3E37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F2E65-F0BB-177C-A433-D228FEE5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DDBBB-0BC1-13EF-286F-9EEFD1F6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4004D-15CA-FA83-226A-926A275B8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990E9-DAF0-38BF-593A-9A2D52147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34033-7032-52E2-D0D2-598A0F5B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13C38-CB9C-5186-11A5-54018334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0D57F-CA6F-6CB0-63CE-5B6BF5D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7FFC-B4A5-762B-712E-80D53650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E16FF-D57D-B135-CC98-B7815B42C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3F598-5C60-5FB9-B845-098852F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FEB2-82BF-A258-16B6-BDE85E8B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50ED-3776-8EA5-EB36-7621F952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33420"/>
            <a:ext cx="10515600" cy="182905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DEB80-1DB1-0988-C02F-960D77B75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BAAA0-A438-49BE-9434-01CD9AB9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6383-D8CC-B9BE-2ED2-C578A315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804B9-0E88-569A-1103-A5FAA7FB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2873482-81BB-64E1-76B5-7C7D97876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98347"/>
            <a:ext cx="9145276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6680-E2C0-74A6-C467-CF8F0516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BE7AC-86CF-4E8C-A7ED-1089CAEE2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71944-E842-0C73-7884-C87D6BBF7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CDB81-0D40-3725-65B0-53A05B79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EB427-EF04-9ED9-3CC0-746CF30C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895C-E260-C85E-1A41-2A6B4F06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7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DBE4-A8CC-FA82-0D6F-D4B22619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514" y="365125"/>
            <a:ext cx="10324874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23BE1-4EF5-66FE-3DE2-8E1BFAFB0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EB6CF-E646-30CE-7355-7A6DF3E88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286A4-9BEC-ED3C-F950-E985E412E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15368-3573-A736-BEA4-6131ECCDC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71CC4-7E4B-98DB-4E81-473339AE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35EE31-9D83-5284-520E-557B06DC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B4CAB-E6FA-5F33-A9E8-FFB3EEDD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5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4071-32C6-71B8-76DB-F59AC6E3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144" y="365125"/>
            <a:ext cx="1044665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42D98-A426-D7B2-37E3-122201F1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DFBC9-2F0B-E35D-CF82-3577CDE8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5342B-60BE-200C-6B2D-E70FFC00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10F6BD-4562-8D78-DFC8-1A2C637C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BCECC-1B24-A3C9-83BD-302DF2C2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04DF6-40FD-B7D0-7F9A-F31D34AD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752F-0665-AC7B-1C93-49F0C2B5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5030"/>
            <a:ext cx="3932237" cy="15134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F342-A7F1-C0C8-FC46-2F074170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AF791-AE74-D7A5-A8F8-9C1D469C0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0144"/>
            <a:ext cx="3932237" cy="3088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46ACD-8C0C-A1EE-116C-98FB68B9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97556-B7AC-69B4-97B6-13C9B3C1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AC102-3351-F762-9F73-FAD9174C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9897-EE7E-5DC8-5FB7-4E3C62FEA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7557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1090A-890E-E4BE-E5D0-34851E850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F81A3-2473-52FC-0B26-EDB7655FF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00218"/>
            <a:ext cx="3932237" cy="29687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4C81-F193-7AB4-972D-9C56DD18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2C953-0AE8-60AB-CB6B-ED1E2B3B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818BB-B997-469B-F59C-92CE8C62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1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1AF32-ED03-392E-77DF-9018F8EF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7D41F-C074-6A6F-7800-7E073D49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4982-1B0B-9205-41FD-2267365C7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EC3E-DB92-EEEE-31FC-E89DD26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BB26D2C-17CD-DDC6-E440-CAD9258E487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9" y="6219830"/>
            <a:ext cx="1671319" cy="63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5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6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radshipp@4yoursolution.co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araonli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>
            <a:extLst>
              <a:ext uri="{FF2B5EF4-FFF2-40B4-BE49-F238E27FC236}">
                <a16:creationId xmlns:a16="http://schemas.microsoft.com/office/drawing/2014/main" id="{F94BB77F-E901-48D1-8894-3A3B8B998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2142276"/>
            <a:ext cx="4609057" cy="26100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sz="54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Maximizing Your Alarm System’s Effectiveness</a:t>
            </a:r>
          </a:p>
        </p:txBody>
      </p:sp>
      <p:sp>
        <p:nvSpPr>
          <p:cNvPr id="8200" name="Freeform: Shape 8199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2" name="Freeform: Shape 8201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ow to Measure 'Effectiveness' of Programs? - Public Health Notes">
            <a:extLst>
              <a:ext uri="{FF2B5EF4-FFF2-40B4-BE49-F238E27FC236}">
                <a16:creationId xmlns:a16="http://schemas.microsoft.com/office/drawing/2014/main" id="{7199B6A1-A133-BF39-DDC7-11F0DEADB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3614" y="2105966"/>
            <a:ext cx="5079371" cy="285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4" name="Freeform: Shape 8203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06" name="Freeform: Shape 8205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88C6ECF2-07CA-4CCE-B930-4940E114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3300" y="6265115"/>
            <a:ext cx="253365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EA4FED79-8B78-4F83-9897-DCC65A5BC3AA}" type="slidenum">
              <a:rPr lang="en-US" altLang="en-US" sz="1200">
                <a:solidFill>
                  <a:srgbClr val="FFFFFF">
                    <a:alpha val="80000"/>
                  </a:srgbClr>
                </a:solidFill>
                <a:latin typeface="+mn-lt"/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1</a:t>
            </a:fld>
            <a:endParaRPr lang="en-US" altLang="en-US" sz="1200">
              <a:solidFill>
                <a:srgbClr val="FFFFFF">
                  <a:alpha val="80000"/>
                </a:srgbClr>
              </a:solidFill>
              <a:latin typeface="+mn-lt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5640BB0-F37D-0A26-A26D-1A6A2CBA74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59853"/>
            <a:ext cx="6513614" cy="130272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Rectangle 1026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560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id="{B0418D16-6F1B-44AB-BE66-DF8DBBB28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Test Your Alarm System</a:t>
            </a:r>
          </a:p>
        </p:txBody>
      </p:sp>
      <p:pic>
        <p:nvPicPr>
          <p:cNvPr id="10245" name="Picture 1">
            <a:extLst>
              <a:ext uri="{FF2B5EF4-FFF2-40B4-BE49-F238E27FC236}">
                <a16:creationId xmlns:a16="http://schemas.microsoft.com/office/drawing/2014/main" id="{7C414F00-DEF2-4E5D-A8F8-EA2B926A71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4" name="Rectangle 1026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80B63CD-84E2-4AB6-928B-537D4C828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altLang="en-US" sz="3600" b="0" dirty="0">
                <a:solidFill>
                  <a:srgbClr val="FFFFFF"/>
                </a:solidFill>
              </a:rPr>
              <a:t>Test monthly (at least quarterly)</a:t>
            </a:r>
          </a:p>
          <a:p>
            <a:r>
              <a:rPr lang="en-US" altLang="en-US" sz="3600" b="0" dirty="0">
                <a:solidFill>
                  <a:srgbClr val="FFFFFF"/>
                </a:solidFill>
              </a:rPr>
              <a:t>Call your alarm company before you test</a:t>
            </a:r>
          </a:p>
          <a:p>
            <a:r>
              <a:rPr lang="en-US" altLang="en-US" sz="3600" b="0" dirty="0">
                <a:solidFill>
                  <a:srgbClr val="FFFFFF"/>
                </a:solidFill>
              </a:rPr>
              <a:t>Include doors, windows and motion sensors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92B89D1E-5897-4A69-BF25-AC20000B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0391" y="6535157"/>
            <a:ext cx="973667" cy="274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C508C842-55D4-4622-BA48-0A8321A84958}" type="slidenum">
              <a:rPr lang="en-US" alt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2</a:t>
            </a:fld>
            <a:endParaRPr lang="en-US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64C3ADCB-CEB0-174D-5235-76B646B5C4A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425" y="6169923"/>
            <a:ext cx="1912347" cy="73046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DD36B3E-EBA8-4017-87DF-97755FDC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Maintain Your System</a:t>
            </a:r>
          </a:p>
        </p:txBody>
      </p:sp>
      <p:graphicFrame>
        <p:nvGraphicFramePr>
          <p:cNvPr id="12295" name="Content Placeholder 2">
            <a:extLst>
              <a:ext uri="{FF2B5EF4-FFF2-40B4-BE49-F238E27FC236}">
                <a16:creationId xmlns:a16="http://schemas.microsoft.com/office/drawing/2014/main" id="{43582042-D352-82AB-150A-89FB331BA5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547223"/>
              </p:ext>
            </p:extLst>
          </p:nvPr>
        </p:nvGraphicFramePr>
        <p:xfrm>
          <a:off x="921774" y="1983660"/>
          <a:ext cx="5867400" cy="346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FC62DDD0-4C6A-42E9-A19A-6C3B1CFEA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ADBBFF-67BA-4212-913A-577186D2D573}" type="slidenum">
              <a:rPr lang="en-US" altLang="en-US" sz="1800">
                <a:solidFill>
                  <a:srgbClr val="CC33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800">
              <a:solidFill>
                <a:srgbClr val="CC3300"/>
              </a:solidFill>
            </a:endParaRPr>
          </a:p>
        </p:txBody>
      </p:sp>
      <p:pic>
        <p:nvPicPr>
          <p:cNvPr id="12293" name="Picture 56" descr="C:\Users\sburke\AppData\Local\Microsoft\Windows\Temporary Internet Files\Content.IE5\S7UFNYLM\MC900228997[1].wmf">
            <a:extLst>
              <a:ext uri="{FF2B5EF4-FFF2-40B4-BE49-F238E27FC236}">
                <a16:creationId xmlns:a16="http://schemas.microsoft.com/office/drawing/2014/main" id="{5EFA51D0-B6EF-4DB7-BEF8-91BA629F9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54729" y="1301694"/>
            <a:ext cx="1905000" cy="265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" descr="C:\Users\sburke\AppData\Local\Microsoft\Windows\Temporary Internet Files\Content.IE5\S7UFNYLM\MC900364292[1].wmf">
            <a:extLst>
              <a:ext uri="{FF2B5EF4-FFF2-40B4-BE49-F238E27FC236}">
                <a16:creationId xmlns:a16="http://schemas.microsoft.com/office/drawing/2014/main" id="{0C0A97E9-EC55-4F43-9D45-B78510E21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4132" y="4278225"/>
            <a:ext cx="1905000" cy="175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B77BAB9-59BE-442D-83BB-8BAF4D5D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altLang="en-US"/>
              <a:t>Maintain Your System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9DAF477-27A9-4661-9AB0-F41F18E05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altLang="en-US" sz="3200" b="0" dirty="0"/>
              <a:t>Annual or biennial service agreements are available from your alarm company</a:t>
            </a:r>
          </a:p>
          <a:p>
            <a:endParaRPr lang="en-US" altLang="en-US" sz="2000" b="0" dirty="0"/>
          </a:p>
        </p:txBody>
      </p:sp>
      <p:sp>
        <p:nvSpPr>
          <p:cNvPr id="14346" name="Rectangle 1434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1" name="Picture 2" descr="http://westfiresystems.com/main/wp-content/themes/westfire/images/bigtest.jpg">
            <a:extLst>
              <a:ext uri="{FF2B5EF4-FFF2-40B4-BE49-F238E27FC236}">
                <a16:creationId xmlns:a16="http://schemas.microsoft.com/office/drawing/2014/main" id="{ECF2FA62-10EA-4CE8-A6B2-AD89DB7FA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321675"/>
            <a:ext cx="6019331" cy="421140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99DEC45E-AE5C-4695-9526-496FA67B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fld id="{DD56B75F-046B-4F9D-9A9C-F9601CC68509}" type="slidenum">
              <a:rPr lang="en-US" altLang="en-US" sz="1800">
                <a:solidFill>
                  <a:srgbClr val="303030"/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4</a:t>
            </a:fld>
            <a:endParaRPr lang="en-US" altLang="en-US" sz="1800">
              <a:solidFill>
                <a:srgbClr val="303030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2F6191E-F0AB-4849-B568-92AA765F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 Your System</a:t>
            </a:r>
          </a:p>
        </p:txBody>
      </p:sp>
      <p:graphicFrame>
        <p:nvGraphicFramePr>
          <p:cNvPr id="16391" name="Content Placeholder 2">
            <a:extLst>
              <a:ext uri="{FF2B5EF4-FFF2-40B4-BE49-F238E27FC236}">
                <a16:creationId xmlns:a16="http://schemas.microsoft.com/office/drawing/2014/main" id="{6EFD8E97-AA57-6246-C160-AA228C712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410975"/>
              </p:ext>
            </p:extLst>
          </p:nvPr>
        </p:nvGraphicFramePr>
        <p:xfrm>
          <a:off x="1192161" y="1493837"/>
          <a:ext cx="567321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539C2FC-08BB-423A-AFA7-3103898A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B26751-3366-4FD5-94D5-148CD1155C11}" type="slidenum">
              <a:rPr lang="en-US" altLang="en-US" sz="1800" smtClean="0">
                <a:solidFill>
                  <a:srgbClr val="CC33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800">
              <a:solidFill>
                <a:srgbClr val="CC3300"/>
              </a:solidFill>
            </a:endParaRPr>
          </a:p>
        </p:txBody>
      </p:sp>
      <p:pic>
        <p:nvPicPr>
          <p:cNvPr id="16389" name="Picture 1">
            <a:extLst>
              <a:ext uri="{FF2B5EF4-FFF2-40B4-BE49-F238E27FC236}">
                <a16:creationId xmlns:a16="http://schemas.microsoft.com/office/drawing/2014/main" id="{5D83E242-C371-4CF4-8FDA-2C01817AE10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85356" y="1967268"/>
            <a:ext cx="2566218" cy="383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10 Questions To Ask Your Digital Advertising Company - Vici Media">
            <a:extLst>
              <a:ext uri="{FF2B5EF4-FFF2-40B4-BE49-F238E27FC236}">
                <a16:creationId xmlns:a16="http://schemas.microsoft.com/office/drawing/2014/main" id="{248F0E60-28E6-2EA0-FB16-261CEDDB6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68465" y="365125"/>
            <a:ext cx="2441247" cy="211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Rectangle 15369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Freeform: Shape 15371">
            <a:extLst>
              <a:ext uri="{FF2B5EF4-FFF2-40B4-BE49-F238E27FC236}">
                <a16:creationId xmlns:a16="http://schemas.microsoft.com/office/drawing/2014/main" id="{CFFF0275-505B-46E2-954C-0F9BBCC06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3805"/>
            <a:ext cx="7765937" cy="5696020"/>
          </a:xfrm>
          <a:custGeom>
            <a:avLst/>
            <a:gdLst>
              <a:gd name="connsiteX0" fmla="*/ 0 w 7765937"/>
              <a:gd name="connsiteY0" fmla="*/ 0 h 5696020"/>
              <a:gd name="connsiteX1" fmla="*/ 7765937 w 7765937"/>
              <a:gd name="connsiteY1" fmla="*/ 0 h 5696020"/>
              <a:gd name="connsiteX2" fmla="*/ 5002657 w 7765937"/>
              <a:gd name="connsiteY2" fmla="*/ 5696020 h 5696020"/>
              <a:gd name="connsiteX3" fmla="*/ 0 w 7765937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65937" h="5696020">
                <a:moveTo>
                  <a:pt x="0" y="0"/>
                </a:moveTo>
                <a:lnTo>
                  <a:pt x="7765937" y="0"/>
                </a:lnTo>
                <a:lnTo>
                  <a:pt x="5002657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F637462E-FF14-4F8F-9FCC-101844DF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5111496" cy="109728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rgbClr val="FFFFFF"/>
                </a:solidFill>
              </a:rPr>
              <a:t>Use Your System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6ED0B9F-DC0C-4E5C-9290-B3F9DFDC5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31720"/>
            <a:ext cx="4379976" cy="3547872"/>
          </a:xfrm>
        </p:spPr>
        <p:txBody>
          <a:bodyPr anchor="t">
            <a:normAutofit/>
          </a:bodyPr>
          <a:lstStyle/>
          <a:p>
            <a:r>
              <a:rPr lang="en-US" altLang="en-US" sz="4000" b="0" dirty="0"/>
              <a:t>Continual use will ensure your system is working properly</a:t>
            </a:r>
          </a:p>
          <a:p>
            <a:endParaRPr lang="en-US" altLang="en-US" sz="2000" b="0" dirty="0"/>
          </a:p>
          <a:p>
            <a:endParaRPr lang="en-US" altLang="en-US" sz="2000" b="0" dirty="0"/>
          </a:p>
        </p:txBody>
      </p:sp>
      <p:pic>
        <p:nvPicPr>
          <p:cNvPr id="15365" name="Picture 5" descr="C:\Users\sburke\AppData\Local\Microsoft\Windows\Temporary Internet Files\Content.IE5\WJMSZNYH\MP900422848[1].jpg">
            <a:extLst>
              <a:ext uri="{FF2B5EF4-FFF2-40B4-BE49-F238E27FC236}">
                <a16:creationId xmlns:a16="http://schemas.microsoft.com/office/drawing/2014/main" id="{A2BCEC49-FE73-43A9-B7A5-CE3D923DE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4980" y="1715654"/>
            <a:ext cx="4097547" cy="408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97A12E9-BF46-471E-B994-0CE8D639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2584" y="6356350"/>
            <a:ext cx="96121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fld id="{7419823F-D077-4498-A10B-C043525B5926}" type="slidenum">
              <a:rPr lang="en-US" altLang="en-US" sz="1800">
                <a:solidFill>
                  <a:schemeClr val="bg1">
                    <a:alpha val="80000"/>
                  </a:schemeClr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6</a:t>
            </a:fld>
            <a:endParaRPr lang="en-US" altLang="en-US" sz="18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947C7DC-1515-D72B-FB7D-1F129AA5179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50" y="5922320"/>
            <a:ext cx="1912347" cy="73046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8B29C0D-F029-486B-AE19-637D6EC2F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8" y="338328"/>
            <a:ext cx="3685032" cy="1608328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Avoid False Alarms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DD37C90-6862-4431-BDD4-AACF8B323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713" y="499852"/>
            <a:ext cx="6675627" cy="160508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en-US" sz="4400" b="0" dirty="0"/>
              <a:t>#1 reason for false alarms is user error</a:t>
            </a:r>
            <a:endParaRPr lang="en-US" altLang="en-US" sz="2000" b="0" dirty="0"/>
          </a:p>
          <a:p>
            <a:endParaRPr lang="en-US" altLang="en-US" sz="2000" b="0" dirty="0"/>
          </a:p>
        </p:txBody>
      </p:sp>
      <p:sp>
        <p:nvSpPr>
          <p:cNvPr id="17425" name="Rectangle 17418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26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3" name="Picture 3" descr="C:\Users\brads_000\Documents\FARA\Training &amp; Certification\Online Training\False Alarm Reduction 101\Images\AnsweringACallsm[1].jpg">
            <a:extLst>
              <a:ext uri="{FF2B5EF4-FFF2-40B4-BE49-F238E27FC236}">
                <a16:creationId xmlns:a16="http://schemas.microsoft.com/office/drawing/2014/main" id="{7D40E6DE-27F1-41AD-A4BD-33BE12F9E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90105" y="2742397"/>
            <a:ext cx="3076485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4" name="Picture 4" descr="C:\Users\brads_000\Documents\FARA\Training &amp; Certification\Online Training\False Alarm Reduction 101\Images\FAPLOGO2.TIF">
            <a:extLst>
              <a:ext uri="{FF2B5EF4-FFF2-40B4-BE49-F238E27FC236}">
                <a16:creationId xmlns:a16="http://schemas.microsoft.com/office/drawing/2014/main" id="{1F017707-AA7C-4B85-B51F-70FB1A198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319897" y="2742397"/>
            <a:ext cx="3487509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AC9D2F3D-069D-4D75-939A-0CE5C21E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928" y="6356350"/>
            <a:ext cx="685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CC22D50A-2DC9-40E4-9A17-628D34B624BE}" type="slidenum">
              <a:rPr lang="en-US" altLang="en-US" sz="1200">
                <a:solidFill>
                  <a:srgbClr val="595959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7</a:t>
            </a:fld>
            <a:endParaRPr lang="en-US" altLang="en-US" sz="1200">
              <a:solidFill>
                <a:srgbClr val="595959"/>
              </a:solidFill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3196134-F37B-E422-E3D4-FA8CCB02BCB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58" y="6094316"/>
            <a:ext cx="1912347" cy="73046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C7529E-BFE0-CBC2-A857-99309824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 dirty="0">
                <a:latin typeface="+mj-lt"/>
                <a:ea typeface="+mj-ea"/>
                <a:cs typeface="+mj-cs"/>
              </a:rPr>
              <a:t>Contact Us</a:t>
            </a:r>
          </a:p>
        </p:txBody>
      </p:sp>
      <p:sp>
        <p:nvSpPr>
          <p:cNvPr id="13325" name="Rectangle 13318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26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6" descr="Logo, company name&#10;&#10;Description automatically generated">
            <a:extLst>
              <a:ext uri="{FF2B5EF4-FFF2-40B4-BE49-F238E27FC236}">
                <a16:creationId xmlns:a16="http://schemas.microsoft.com/office/drawing/2014/main" id="{0DEFBAE6-5513-8B76-DE14-8CED696D17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42" y="2269136"/>
            <a:ext cx="6064660" cy="2319728"/>
          </a:xfrm>
          <a:prstGeom prst="rect">
            <a:avLst/>
          </a:prstGeom>
          <a:effectLst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FE632-A9A6-A13C-6A18-0787AEA49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47039" y="2438401"/>
            <a:ext cx="4291780" cy="377952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/>
              <a:t>False Alarm Reduction Association</a:t>
            </a:r>
            <a:br>
              <a:rPr lang="en-US" b="1" dirty="0"/>
            </a:br>
            <a:r>
              <a:rPr lang="en-US" dirty="0"/>
              <a:t>10024 Vanderbilt Circle #4</a:t>
            </a:r>
            <a:br>
              <a:rPr lang="en-US" dirty="0"/>
            </a:br>
            <a:r>
              <a:rPr lang="en-US" dirty="0"/>
              <a:t>Rockville MD 20850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301- 519-9237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Brad Shipp, Executive Director</a:t>
            </a:r>
            <a:br>
              <a:rPr lang="en-US" dirty="0"/>
            </a:br>
            <a:r>
              <a:rPr lang="en-US" sz="2600" dirty="0">
                <a:hlinkClick r:id="rId3"/>
              </a:rPr>
              <a:t>bradshipp@4yoursolution.com</a:t>
            </a:r>
            <a:endParaRPr lang="en-US" sz="26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600" dirty="0">
                <a:hlinkClick r:id="rId4"/>
              </a:rPr>
              <a:t>www.faraonline.org</a:t>
            </a:r>
            <a:endParaRPr lang="en-US" sz="2600" dirty="0"/>
          </a:p>
          <a:p>
            <a:endParaRPr lang="en-US" sz="1800" dirty="0"/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3928" y="6356350"/>
            <a:ext cx="704088" cy="365125"/>
          </a:xfr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fld id="{3CD6B83C-67E5-43AF-926F-E3AAA8AE0EFE}" type="slidenum">
              <a:rPr lang="en-US">
                <a:solidFill>
                  <a:prstClr val="black">
                    <a:tint val="75000"/>
                  </a:prstClr>
                </a:solidFill>
                <a:latin typeface="+mn-lt"/>
              </a:rPr>
              <a:pPr algn="l" eaLnBrk="1" hangingPunct="1">
                <a:spcAft>
                  <a:spcPts val="600"/>
                </a:spcAft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161</Words>
  <Application>Microsoft Office PowerPoint</Application>
  <PresentationFormat>Widescreen</PresentationFormat>
  <Paragraphs>34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Maximizing Your Alarm System’s Effectiveness</vt:lpstr>
      <vt:lpstr>Test Your Alarm System</vt:lpstr>
      <vt:lpstr>Maintain Your System</vt:lpstr>
      <vt:lpstr>Maintain Your System</vt:lpstr>
      <vt:lpstr>Learn Your System</vt:lpstr>
      <vt:lpstr>Use Your System</vt:lpstr>
      <vt:lpstr>Avoid False Alarms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and Video Verification</dc:title>
  <dc:creator>Brad Shipp</dc:creator>
  <cp:lastModifiedBy>Brad Shipp</cp:lastModifiedBy>
  <cp:revision>12</cp:revision>
  <dcterms:created xsi:type="dcterms:W3CDTF">2022-07-05T21:45:23Z</dcterms:created>
  <dcterms:modified xsi:type="dcterms:W3CDTF">2022-07-09T00:01:11Z</dcterms:modified>
</cp:coreProperties>
</file>