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309" r:id="rId2"/>
    <p:sldId id="310" r:id="rId3"/>
    <p:sldId id="313" r:id="rId4"/>
    <p:sldId id="312" r:id="rId5"/>
    <p:sldId id="315" r:id="rId6"/>
    <p:sldId id="293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4" r:id="rId15"/>
    <p:sldId id="323" r:id="rId16"/>
    <p:sldId id="325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9" autoAdjust="0"/>
    <p:restoredTop sz="84400" autoAdjust="0"/>
  </p:normalViewPr>
  <p:slideViewPr>
    <p:cSldViewPr snapToGrid="0">
      <p:cViewPr varScale="1">
        <p:scale>
          <a:sx n="62" d="100"/>
          <a:sy n="62" d="100"/>
        </p:scale>
        <p:origin x="227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D8852-774A-411B-8E22-250DB92CDE5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D210A2-6CA5-457E-9C7C-376A0DEA8F5D}">
      <dgm:prSet/>
      <dgm:spPr/>
      <dgm:t>
        <a:bodyPr/>
        <a:lstStyle/>
        <a:p>
          <a:r>
            <a:rPr lang="en-US"/>
            <a:t>What is a False Alarm?</a:t>
          </a:r>
        </a:p>
      </dgm:t>
    </dgm:pt>
    <dgm:pt modelId="{85A7D37B-B068-4565-8A7F-7C3F37BBAB9B}" type="parTrans" cxnId="{90E0F09B-7692-432B-A41E-22BB08C93D42}">
      <dgm:prSet/>
      <dgm:spPr/>
      <dgm:t>
        <a:bodyPr/>
        <a:lstStyle/>
        <a:p>
          <a:endParaRPr lang="en-US"/>
        </a:p>
      </dgm:t>
    </dgm:pt>
    <dgm:pt modelId="{2E3E5B26-BE41-4B81-8554-A19D64AE4FBA}" type="sibTrans" cxnId="{90E0F09B-7692-432B-A41E-22BB08C93D42}">
      <dgm:prSet/>
      <dgm:spPr/>
      <dgm:t>
        <a:bodyPr/>
        <a:lstStyle/>
        <a:p>
          <a:endParaRPr lang="en-US"/>
        </a:p>
      </dgm:t>
    </dgm:pt>
    <dgm:pt modelId="{46757316-9C36-47A3-AEDF-8B86F5CE5244}">
      <dgm:prSet/>
      <dgm:spPr/>
      <dgm:t>
        <a:bodyPr/>
        <a:lstStyle/>
        <a:p>
          <a:r>
            <a:rPr lang="en-US" dirty="0"/>
            <a:t>Password vs Passcode</a:t>
          </a:r>
        </a:p>
      </dgm:t>
    </dgm:pt>
    <dgm:pt modelId="{5781F1B8-CD67-4182-A2AB-983751FC1981}" type="parTrans" cxnId="{32ADE17B-748B-454D-BF54-FEFC75ACCBAA}">
      <dgm:prSet/>
      <dgm:spPr/>
      <dgm:t>
        <a:bodyPr/>
        <a:lstStyle/>
        <a:p>
          <a:endParaRPr lang="en-US"/>
        </a:p>
      </dgm:t>
    </dgm:pt>
    <dgm:pt modelId="{B06BE2E8-4FF4-4565-A82D-3530EE907A2A}" type="sibTrans" cxnId="{32ADE17B-748B-454D-BF54-FEFC75ACCBAA}">
      <dgm:prSet/>
      <dgm:spPr/>
      <dgm:t>
        <a:bodyPr/>
        <a:lstStyle/>
        <a:p>
          <a:endParaRPr lang="en-US"/>
        </a:p>
      </dgm:t>
    </dgm:pt>
    <dgm:pt modelId="{00B87297-3D0B-4E6B-A97D-30DCAF9476C7}">
      <dgm:prSet custT="1"/>
      <dgm:spPr/>
      <dgm:t>
        <a:bodyPr/>
        <a:lstStyle/>
        <a:p>
          <a:r>
            <a:rPr lang="en-US" sz="2400" dirty="0"/>
            <a:t>What is Your Identity Password?</a:t>
          </a:r>
        </a:p>
      </dgm:t>
    </dgm:pt>
    <dgm:pt modelId="{6F98478B-22EB-40F3-9E70-72E41D97363B}" type="parTrans" cxnId="{6D60F8CB-37EF-4424-825E-8E5DF2096CF0}">
      <dgm:prSet/>
      <dgm:spPr/>
      <dgm:t>
        <a:bodyPr/>
        <a:lstStyle/>
        <a:p>
          <a:endParaRPr lang="en-US"/>
        </a:p>
      </dgm:t>
    </dgm:pt>
    <dgm:pt modelId="{369E54C1-44AF-4721-90A8-8C466E7C7443}" type="sibTrans" cxnId="{6D60F8CB-37EF-4424-825E-8E5DF2096CF0}">
      <dgm:prSet/>
      <dgm:spPr/>
      <dgm:t>
        <a:bodyPr/>
        <a:lstStyle/>
        <a:p>
          <a:endParaRPr lang="en-US"/>
        </a:p>
      </dgm:t>
    </dgm:pt>
    <dgm:pt modelId="{D2799D07-B282-437F-825C-2290DB854FD2}">
      <dgm:prSet custT="1"/>
      <dgm:spPr/>
      <dgm:t>
        <a:bodyPr/>
        <a:lstStyle/>
        <a:p>
          <a:r>
            <a:rPr lang="en-US" sz="2400" dirty="0"/>
            <a:t>The secret code</a:t>
          </a:r>
        </a:p>
      </dgm:t>
    </dgm:pt>
    <dgm:pt modelId="{68A991B2-D12C-4A12-8ED1-83C9AC8BE70B}" type="parTrans" cxnId="{2EE0E9CB-D4D8-4846-A902-8A83C2BF391E}">
      <dgm:prSet/>
      <dgm:spPr/>
      <dgm:t>
        <a:bodyPr/>
        <a:lstStyle/>
        <a:p>
          <a:endParaRPr lang="en-US"/>
        </a:p>
      </dgm:t>
    </dgm:pt>
    <dgm:pt modelId="{46282A91-A325-4AC3-A074-7455E8319684}" type="sibTrans" cxnId="{2EE0E9CB-D4D8-4846-A902-8A83C2BF391E}">
      <dgm:prSet/>
      <dgm:spPr/>
      <dgm:t>
        <a:bodyPr/>
        <a:lstStyle/>
        <a:p>
          <a:endParaRPr lang="en-US"/>
        </a:p>
      </dgm:t>
    </dgm:pt>
    <dgm:pt modelId="{FEC05ADA-4478-4243-8955-C2CCF5445126}">
      <dgm:prSet custT="1"/>
      <dgm:spPr/>
      <dgm:t>
        <a:bodyPr/>
        <a:lstStyle/>
        <a:p>
          <a:r>
            <a:rPr lang="en-US" sz="2400" dirty="0"/>
            <a:t>Forgot your code?</a:t>
          </a:r>
        </a:p>
      </dgm:t>
    </dgm:pt>
    <dgm:pt modelId="{1927FDD3-3BEF-43C5-BBE0-0426640ED112}" type="parTrans" cxnId="{EC9DB978-3B9C-4CB4-AEA0-9CF400179093}">
      <dgm:prSet/>
      <dgm:spPr/>
      <dgm:t>
        <a:bodyPr/>
        <a:lstStyle/>
        <a:p>
          <a:endParaRPr lang="en-US"/>
        </a:p>
      </dgm:t>
    </dgm:pt>
    <dgm:pt modelId="{348A4C21-FA45-47C1-9C64-8DDE8C72FC8A}" type="sibTrans" cxnId="{EC9DB978-3B9C-4CB4-AEA0-9CF400179093}">
      <dgm:prSet/>
      <dgm:spPr/>
      <dgm:t>
        <a:bodyPr/>
        <a:lstStyle/>
        <a:p>
          <a:endParaRPr lang="en-US"/>
        </a:p>
      </dgm:t>
    </dgm:pt>
    <dgm:pt modelId="{7C27BE14-3D03-4932-AE50-5B51D8A91C81}">
      <dgm:prSet custT="1"/>
      <dgm:spPr/>
      <dgm:t>
        <a:bodyPr/>
        <a:lstStyle/>
        <a:p>
          <a:r>
            <a:rPr lang="en-US" sz="2400" dirty="0"/>
            <a:t>Contact your Alarm Company</a:t>
          </a:r>
        </a:p>
      </dgm:t>
    </dgm:pt>
    <dgm:pt modelId="{4A488E19-9604-47B4-B351-02F1D8F01F7B}" type="parTrans" cxnId="{0A8FAB98-EF5A-47CE-9CB2-B5CE5A9DE961}">
      <dgm:prSet/>
      <dgm:spPr/>
      <dgm:t>
        <a:bodyPr/>
        <a:lstStyle/>
        <a:p>
          <a:endParaRPr lang="en-US"/>
        </a:p>
      </dgm:t>
    </dgm:pt>
    <dgm:pt modelId="{A7ECD717-46C3-4C3C-88E4-B51AC0D7F7CF}" type="sibTrans" cxnId="{0A8FAB98-EF5A-47CE-9CB2-B5CE5A9DE961}">
      <dgm:prSet/>
      <dgm:spPr/>
      <dgm:t>
        <a:bodyPr/>
        <a:lstStyle/>
        <a:p>
          <a:endParaRPr lang="en-US"/>
        </a:p>
      </dgm:t>
    </dgm:pt>
    <dgm:pt modelId="{2858D416-CD2C-4965-A87B-6D54E8235DE6}">
      <dgm:prSet custT="1"/>
      <dgm:spPr/>
      <dgm:t>
        <a:bodyPr/>
        <a:lstStyle/>
        <a:p>
          <a:r>
            <a:rPr lang="en-US" sz="2400" dirty="0"/>
            <a:t>Entry/Exit Passcode vs. Password</a:t>
          </a:r>
        </a:p>
      </dgm:t>
    </dgm:pt>
    <dgm:pt modelId="{803FB721-E3D6-4F2E-8341-91EE9451C144}" type="parTrans" cxnId="{B18AFC95-19A1-4CE6-88D8-7F6F93E7CC27}">
      <dgm:prSet/>
      <dgm:spPr/>
      <dgm:t>
        <a:bodyPr/>
        <a:lstStyle/>
        <a:p>
          <a:endParaRPr lang="en-US"/>
        </a:p>
      </dgm:t>
    </dgm:pt>
    <dgm:pt modelId="{6452ADFC-A762-4BAE-8F3D-8FA23C34DAE3}" type="sibTrans" cxnId="{B18AFC95-19A1-4CE6-88D8-7F6F93E7CC27}">
      <dgm:prSet/>
      <dgm:spPr/>
      <dgm:t>
        <a:bodyPr/>
        <a:lstStyle/>
        <a:p>
          <a:endParaRPr lang="en-US"/>
        </a:p>
      </dgm:t>
    </dgm:pt>
    <dgm:pt modelId="{CF93B913-74A3-446C-8D19-713516BC7501}">
      <dgm:prSet/>
      <dgm:spPr/>
      <dgm:t>
        <a:bodyPr/>
        <a:lstStyle/>
        <a:p>
          <a:r>
            <a:rPr lang="en-US" dirty="0"/>
            <a:t>What Can My Alarm Company do to Help Me?</a:t>
          </a:r>
        </a:p>
      </dgm:t>
    </dgm:pt>
    <dgm:pt modelId="{CED6C288-1FF5-4559-93D4-F3C0988646D9}" type="parTrans" cxnId="{38925781-FDE2-4E31-8589-BD6ACEF09A65}">
      <dgm:prSet/>
      <dgm:spPr/>
      <dgm:t>
        <a:bodyPr/>
        <a:lstStyle/>
        <a:p>
          <a:endParaRPr lang="en-US"/>
        </a:p>
      </dgm:t>
    </dgm:pt>
    <dgm:pt modelId="{68943983-9527-4765-829F-B1844CE3D037}" type="sibTrans" cxnId="{38925781-FDE2-4E31-8589-BD6ACEF09A65}">
      <dgm:prSet/>
      <dgm:spPr/>
      <dgm:t>
        <a:bodyPr/>
        <a:lstStyle/>
        <a:p>
          <a:endParaRPr lang="en-US"/>
        </a:p>
      </dgm:t>
    </dgm:pt>
    <dgm:pt modelId="{DE3F1822-6C4E-4AF6-A4B4-45753F1A4663}" type="pres">
      <dgm:prSet presAssocID="{9C6D8852-774A-411B-8E22-250DB92CDE54}" presName="linear" presStyleCnt="0">
        <dgm:presLayoutVars>
          <dgm:animLvl val="lvl"/>
          <dgm:resizeHandles val="exact"/>
        </dgm:presLayoutVars>
      </dgm:prSet>
      <dgm:spPr/>
    </dgm:pt>
    <dgm:pt modelId="{F1F5EB61-67BD-4282-B335-33A328A74EFF}" type="pres">
      <dgm:prSet presAssocID="{DFD210A2-6CA5-457E-9C7C-376A0DEA8F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9C4A27-63DA-4B06-8358-4390FB9BD1E2}" type="pres">
      <dgm:prSet presAssocID="{2E3E5B26-BE41-4B81-8554-A19D64AE4FBA}" presName="spacer" presStyleCnt="0"/>
      <dgm:spPr/>
    </dgm:pt>
    <dgm:pt modelId="{666277FA-36A1-40A1-8662-E98A228247CE}" type="pres">
      <dgm:prSet presAssocID="{46757316-9C36-47A3-AEDF-8B86F5CE524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E26C06-D33A-48B7-ABBC-B9F9763D2CED}" type="pres">
      <dgm:prSet presAssocID="{46757316-9C36-47A3-AEDF-8B86F5CE5244}" presName="childText" presStyleLbl="revTx" presStyleIdx="0" presStyleCnt="1">
        <dgm:presLayoutVars>
          <dgm:bulletEnabled val="1"/>
        </dgm:presLayoutVars>
      </dgm:prSet>
      <dgm:spPr/>
    </dgm:pt>
    <dgm:pt modelId="{C1264C5B-1E7D-4FDD-AC49-BFDB57C1C550}" type="pres">
      <dgm:prSet presAssocID="{CF93B913-74A3-446C-8D19-713516BC750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3B6D103-4A30-4F55-BB05-4FDDBD9FC159}" type="presOf" srcId="{D2799D07-B282-437F-825C-2290DB854FD2}" destId="{4FE26C06-D33A-48B7-ABBC-B9F9763D2CED}" srcOrd="0" destOrd="1" presId="urn:microsoft.com/office/officeart/2005/8/layout/vList2"/>
    <dgm:cxn modelId="{0D158420-AD08-4C54-B975-100689D47B49}" type="presOf" srcId="{FEC05ADA-4478-4243-8955-C2CCF5445126}" destId="{4FE26C06-D33A-48B7-ABBC-B9F9763D2CED}" srcOrd="0" destOrd="2" presId="urn:microsoft.com/office/officeart/2005/8/layout/vList2"/>
    <dgm:cxn modelId="{4D984A22-0804-4B34-9C14-4AF54F1D68B0}" type="presOf" srcId="{00B87297-3D0B-4E6B-A97D-30DCAF9476C7}" destId="{4FE26C06-D33A-48B7-ABBC-B9F9763D2CED}" srcOrd="0" destOrd="0" presId="urn:microsoft.com/office/officeart/2005/8/layout/vList2"/>
    <dgm:cxn modelId="{A51EDE33-4291-4968-B187-367C9C7D7C85}" type="presOf" srcId="{2858D416-CD2C-4965-A87B-6D54E8235DE6}" destId="{4FE26C06-D33A-48B7-ABBC-B9F9763D2CED}" srcOrd="0" destOrd="4" presId="urn:microsoft.com/office/officeart/2005/8/layout/vList2"/>
    <dgm:cxn modelId="{DC1DF040-5E46-4225-BA7D-8064F173A93F}" type="presOf" srcId="{CF93B913-74A3-446C-8D19-713516BC7501}" destId="{C1264C5B-1E7D-4FDD-AC49-BFDB57C1C550}" srcOrd="0" destOrd="0" presId="urn:microsoft.com/office/officeart/2005/8/layout/vList2"/>
    <dgm:cxn modelId="{EC9DB978-3B9C-4CB4-AEA0-9CF400179093}" srcId="{46757316-9C36-47A3-AEDF-8B86F5CE5244}" destId="{FEC05ADA-4478-4243-8955-C2CCF5445126}" srcOrd="2" destOrd="0" parTransId="{1927FDD3-3BEF-43C5-BBE0-0426640ED112}" sibTransId="{348A4C21-FA45-47C1-9C64-8DDE8C72FC8A}"/>
    <dgm:cxn modelId="{32ADE17B-748B-454D-BF54-FEFC75ACCBAA}" srcId="{9C6D8852-774A-411B-8E22-250DB92CDE54}" destId="{46757316-9C36-47A3-AEDF-8B86F5CE5244}" srcOrd="1" destOrd="0" parTransId="{5781F1B8-CD67-4182-A2AB-983751FC1981}" sibTransId="{B06BE2E8-4FF4-4565-A82D-3530EE907A2A}"/>
    <dgm:cxn modelId="{38925781-FDE2-4E31-8589-BD6ACEF09A65}" srcId="{9C6D8852-774A-411B-8E22-250DB92CDE54}" destId="{CF93B913-74A3-446C-8D19-713516BC7501}" srcOrd="2" destOrd="0" parTransId="{CED6C288-1FF5-4559-93D4-F3C0988646D9}" sibTransId="{68943983-9527-4765-829F-B1844CE3D037}"/>
    <dgm:cxn modelId="{B18AFC95-19A1-4CE6-88D8-7F6F93E7CC27}" srcId="{46757316-9C36-47A3-AEDF-8B86F5CE5244}" destId="{2858D416-CD2C-4965-A87B-6D54E8235DE6}" srcOrd="4" destOrd="0" parTransId="{803FB721-E3D6-4F2E-8341-91EE9451C144}" sibTransId="{6452ADFC-A762-4BAE-8F3D-8FA23C34DAE3}"/>
    <dgm:cxn modelId="{0A8FAB98-EF5A-47CE-9CB2-B5CE5A9DE961}" srcId="{46757316-9C36-47A3-AEDF-8B86F5CE5244}" destId="{7C27BE14-3D03-4932-AE50-5B51D8A91C81}" srcOrd="3" destOrd="0" parTransId="{4A488E19-9604-47B4-B351-02F1D8F01F7B}" sibTransId="{A7ECD717-46C3-4C3C-88E4-B51AC0D7F7CF}"/>
    <dgm:cxn modelId="{90E0F09B-7692-432B-A41E-22BB08C93D42}" srcId="{9C6D8852-774A-411B-8E22-250DB92CDE54}" destId="{DFD210A2-6CA5-457E-9C7C-376A0DEA8F5D}" srcOrd="0" destOrd="0" parTransId="{85A7D37B-B068-4565-8A7F-7C3F37BBAB9B}" sibTransId="{2E3E5B26-BE41-4B81-8554-A19D64AE4FBA}"/>
    <dgm:cxn modelId="{B65353B7-0304-4AFC-B261-C9C42D70F065}" type="presOf" srcId="{DFD210A2-6CA5-457E-9C7C-376A0DEA8F5D}" destId="{F1F5EB61-67BD-4282-B335-33A328A74EFF}" srcOrd="0" destOrd="0" presId="urn:microsoft.com/office/officeart/2005/8/layout/vList2"/>
    <dgm:cxn modelId="{658D26C7-806D-467C-962C-39A423B512E1}" type="presOf" srcId="{9C6D8852-774A-411B-8E22-250DB92CDE54}" destId="{DE3F1822-6C4E-4AF6-A4B4-45753F1A4663}" srcOrd="0" destOrd="0" presId="urn:microsoft.com/office/officeart/2005/8/layout/vList2"/>
    <dgm:cxn modelId="{2EE0E9CB-D4D8-4846-A902-8A83C2BF391E}" srcId="{46757316-9C36-47A3-AEDF-8B86F5CE5244}" destId="{D2799D07-B282-437F-825C-2290DB854FD2}" srcOrd="1" destOrd="0" parTransId="{68A991B2-D12C-4A12-8ED1-83C9AC8BE70B}" sibTransId="{46282A91-A325-4AC3-A074-7455E8319684}"/>
    <dgm:cxn modelId="{6D60F8CB-37EF-4424-825E-8E5DF2096CF0}" srcId="{46757316-9C36-47A3-AEDF-8B86F5CE5244}" destId="{00B87297-3D0B-4E6B-A97D-30DCAF9476C7}" srcOrd="0" destOrd="0" parTransId="{6F98478B-22EB-40F3-9E70-72E41D97363B}" sibTransId="{369E54C1-44AF-4721-90A8-8C466E7C7443}"/>
    <dgm:cxn modelId="{381C26F4-F8D0-4E8B-A150-5079D927A949}" type="presOf" srcId="{7C27BE14-3D03-4932-AE50-5B51D8A91C81}" destId="{4FE26C06-D33A-48B7-ABBC-B9F9763D2CED}" srcOrd="0" destOrd="3" presId="urn:microsoft.com/office/officeart/2005/8/layout/vList2"/>
    <dgm:cxn modelId="{9C1336F7-BCDB-4F9C-84CF-67370216CE2C}" type="presOf" srcId="{46757316-9C36-47A3-AEDF-8B86F5CE5244}" destId="{666277FA-36A1-40A1-8662-E98A228247CE}" srcOrd="0" destOrd="0" presId="urn:microsoft.com/office/officeart/2005/8/layout/vList2"/>
    <dgm:cxn modelId="{41A3B2C6-B028-4D34-AA08-F20B18DF8D92}" type="presParOf" srcId="{DE3F1822-6C4E-4AF6-A4B4-45753F1A4663}" destId="{F1F5EB61-67BD-4282-B335-33A328A74EFF}" srcOrd="0" destOrd="0" presId="urn:microsoft.com/office/officeart/2005/8/layout/vList2"/>
    <dgm:cxn modelId="{BCB5A37C-6179-459F-B152-ABE6CF91CC72}" type="presParOf" srcId="{DE3F1822-6C4E-4AF6-A4B4-45753F1A4663}" destId="{0D9C4A27-63DA-4B06-8358-4390FB9BD1E2}" srcOrd="1" destOrd="0" presId="urn:microsoft.com/office/officeart/2005/8/layout/vList2"/>
    <dgm:cxn modelId="{CDFE2C2B-0A2C-4649-A93C-4624ECEA5B21}" type="presParOf" srcId="{DE3F1822-6C4E-4AF6-A4B4-45753F1A4663}" destId="{666277FA-36A1-40A1-8662-E98A228247CE}" srcOrd="2" destOrd="0" presId="urn:microsoft.com/office/officeart/2005/8/layout/vList2"/>
    <dgm:cxn modelId="{3772E9A5-70A1-4D63-86EA-5A2990478FC0}" type="presParOf" srcId="{DE3F1822-6C4E-4AF6-A4B4-45753F1A4663}" destId="{4FE26C06-D33A-48B7-ABBC-B9F9763D2CED}" srcOrd="3" destOrd="0" presId="urn:microsoft.com/office/officeart/2005/8/layout/vList2"/>
    <dgm:cxn modelId="{EE67C98D-6E23-4CCD-AADA-6B6A53D3BF70}" type="presParOf" srcId="{DE3F1822-6C4E-4AF6-A4B4-45753F1A4663}" destId="{C1264C5B-1E7D-4FDD-AC49-BFDB57C1C5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094A0-8105-4092-8D04-1DB2878F5A2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49B8AF-6E71-4D78-BC14-074FCFA31157}">
      <dgm:prSet/>
      <dgm:spPr/>
      <dgm:t>
        <a:bodyPr/>
        <a:lstStyle/>
        <a:p>
          <a:r>
            <a:rPr lang="en-US"/>
            <a:t>When your alarm system was installed</a:t>
          </a:r>
        </a:p>
      </dgm:t>
    </dgm:pt>
    <dgm:pt modelId="{C4F015ED-B011-4693-970B-02593832E4FC}" type="parTrans" cxnId="{EA61DD3F-1D66-4700-B056-B7736F88C6F7}">
      <dgm:prSet/>
      <dgm:spPr/>
      <dgm:t>
        <a:bodyPr/>
        <a:lstStyle/>
        <a:p>
          <a:endParaRPr lang="en-US"/>
        </a:p>
      </dgm:t>
    </dgm:pt>
    <dgm:pt modelId="{27857285-4700-4725-BA30-EA1BD152A87E}" type="sibTrans" cxnId="{EA61DD3F-1D66-4700-B056-B7736F88C6F7}">
      <dgm:prSet/>
      <dgm:spPr/>
      <dgm:t>
        <a:bodyPr/>
        <a:lstStyle/>
        <a:p>
          <a:endParaRPr lang="en-US"/>
        </a:p>
      </dgm:t>
    </dgm:pt>
    <dgm:pt modelId="{D565BE64-289E-4F69-AB10-3275CF04C364}">
      <dgm:prSet custT="1"/>
      <dgm:spPr/>
      <dgm:t>
        <a:bodyPr/>
        <a:lstStyle/>
        <a:p>
          <a:r>
            <a:rPr lang="en-US" sz="1800"/>
            <a:t>You chose a secret entry/exit code</a:t>
          </a:r>
          <a:endParaRPr lang="en-US" sz="1800" dirty="0"/>
        </a:p>
      </dgm:t>
    </dgm:pt>
    <dgm:pt modelId="{B42B41D5-D2CB-476F-83D7-61C3C6B49E80}" type="parTrans" cxnId="{E1D52D9B-7E43-4495-A148-8059F7D99236}">
      <dgm:prSet/>
      <dgm:spPr/>
      <dgm:t>
        <a:bodyPr/>
        <a:lstStyle/>
        <a:p>
          <a:endParaRPr lang="en-US"/>
        </a:p>
      </dgm:t>
    </dgm:pt>
    <dgm:pt modelId="{14EA8AE4-1A01-4446-A250-2802A5A384D1}" type="sibTrans" cxnId="{E1D52D9B-7E43-4495-A148-8059F7D99236}">
      <dgm:prSet/>
      <dgm:spPr/>
      <dgm:t>
        <a:bodyPr/>
        <a:lstStyle/>
        <a:p>
          <a:endParaRPr lang="en-US"/>
        </a:p>
      </dgm:t>
    </dgm:pt>
    <dgm:pt modelId="{D082AAA9-C6E5-4B1B-A34C-C4FA080E1A2B}">
      <dgm:prSet custT="1"/>
      <dgm:spPr/>
      <dgm:t>
        <a:bodyPr/>
        <a:lstStyle/>
        <a:p>
          <a:r>
            <a:rPr lang="en-US" sz="1800"/>
            <a:t>The sequence of numbers (usually 4 digits)</a:t>
          </a:r>
          <a:endParaRPr lang="en-US" sz="1800" dirty="0"/>
        </a:p>
      </dgm:t>
    </dgm:pt>
    <dgm:pt modelId="{D7D81165-FD67-445B-AD83-B0EAF64D4015}" type="parTrans" cxnId="{093144D3-8D94-43CD-8642-9930169CD0B0}">
      <dgm:prSet/>
      <dgm:spPr/>
      <dgm:t>
        <a:bodyPr/>
        <a:lstStyle/>
        <a:p>
          <a:endParaRPr lang="en-US"/>
        </a:p>
      </dgm:t>
    </dgm:pt>
    <dgm:pt modelId="{73688F1D-60B6-496B-AB51-357A2AF438C8}" type="sibTrans" cxnId="{093144D3-8D94-43CD-8642-9930169CD0B0}">
      <dgm:prSet/>
      <dgm:spPr/>
      <dgm:t>
        <a:bodyPr/>
        <a:lstStyle/>
        <a:p>
          <a:endParaRPr lang="en-US"/>
        </a:p>
      </dgm:t>
    </dgm:pt>
    <dgm:pt modelId="{FF045CFA-D063-4BA9-B653-E3B8128CA848}">
      <dgm:prSet custT="1"/>
      <dgm:spPr/>
      <dgm:t>
        <a:bodyPr/>
        <a:lstStyle/>
        <a:p>
          <a:r>
            <a:rPr lang="en-US" sz="1800"/>
            <a:t>You enter this into the keypad to arm or disarm your system</a:t>
          </a:r>
          <a:endParaRPr lang="en-US" sz="1800" dirty="0"/>
        </a:p>
      </dgm:t>
    </dgm:pt>
    <dgm:pt modelId="{D4D0C5EF-2B10-4C35-B730-03FA2F9BC52D}" type="parTrans" cxnId="{FDF7DFF6-1F91-4524-BD82-49FADCB54526}">
      <dgm:prSet/>
      <dgm:spPr/>
      <dgm:t>
        <a:bodyPr/>
        <a:lstStyle/>
        <a:p>
          <a:endParaRPr lang="en-US"/>
        </a:p>
      </dgm:t>
    </dgm:pt>
    <dgm:pt modelId="{F5ABEA50-F5F9-4F14-85D9-E98E70775A2F}" type="sibTrans" cxnId="{FDF7DFF6-1F91-4524-BD82-49FADCB54526}">
      <dgm:prSet/>
      <dgm:spPr/>
      <dgm:t>
        <a:bodyPr/>
        <a:lstStyle/>
        <a:p>
          <a:endParaRPr lang="en-US"/>
        </a:p>
      </dgm:t>
    </dgm:pt>
    <dgm:pt modelId="{78260FB3-F615-47BC-9652-F38880A820CD}">
      <dgm:prSet/>
      <dgm:spPr/>
      <dgm:t>
        <a:bodyPr/>
        <a:lstStyle/>
        <a:p>
          <a:r>
            <a:rPr lang="en-US"/>
            <a:t>You selected a number that was</a:t>
          </a:r>
        </a:p>
      </dgm:t>
    </dgm:pt>
    <dgm:pt modelId="{F510C1D3-1970-4EE2-9241-6249184639FA}" type="parTrans" cxnId="{32DF6A94-B0E0-4580-B142-A5607FE30C80}">
      <dgm:prSet/>
      <dgm:spPr/>
      <dgm:t>
        <a:bodyPr/>
        <a:lstStyle/>
        <a:p>
          <a:endParaRPr lang="en-US"/>
        </a:p>
      </dgm:t>
    </dgm:pt>
    <dgm:pt modelId="{4CF3F4DE-AC73-46F7-AC0C-6E4B1D3739A9}" type="sibTrans" cxnId="{32DF6A94-B0E0-4580-B142-A5607FE30C80}">
      <dgm:prSet/>
      <dgm:spPr/>
      <dgm:t>
        <a:bodyPr/>
        <a:lstStyle/>
        <a:p>
          <a:endParaRPr lang="en-US"/>
        </a:p>
      </dgm:t>
    </dgm:pt>
    <dgm:pt modelId="{CA4DD086-CA69-46BC-9594-9EF73FD1588B}">
      <dgm:prSet custT="1"/>
      <dgm:spPr/>
      <dgm:t>
        <a:bodyPr/>
        <a:lstStyle/>
        <a:p>
          <a:r>
            <a:rPr lang="en-US" sz="2000"/>
            <a:t>Easy to remember </a:t>
          </a:r>
          <a:endParaRPr lang="en-US" sz="2000" dirty="0"/>
        </a:p>
      </dgm:t>
    </dgm:pt>
    <dgm:pt modelId="{63FDF31B-5748-4E95-B4DD-2D202FD6ABE6}" type="parTrans" cxnId="{CAC57F99-4F8D-4AAF-A243-8D08AA7D5AB4}">
      <dgm:prSet/>
      <dgm:spPr/>
      <dgm:t>
        <a:bodyPr/>
        <a:lstStyle/>
        <a:p>
          <a:endParaRPr lang="en-US"/>
        </a:p>
      </dgm:t>
    </dgm:pt>
    <dgm:pt modelId="{7E406B89-4078-49D1-8AAA-6183CCAD4D11}" type="sibTrans" cxnId="{CAC57F99-4F8D-4AAF-A243-8D08AA7D5AB4}">
      <dgm:prSet/>
      <dgm:spPr/>
      <dgm:t>
        <a:bodyPr/>
        <a:lstStyle/>
        <a:p>
          <a:endParaRPr lang="en-US"/>
        </a:p>
      </dgm:t>
    </dgm:pt>
    <dgm:pt modelId="{7CD3A039-8EE8-47DD-9624-B66376B249B0}">
      <dgm:prSet custT="1"/>
      <dgm:spPr/>
      <dgm:t>
        <a:bodyPr/>
        <a:lstStyle/>
        <a:p>
          <a:r>
            <a:rPr lang="en-US" sz="2000"/>
            <a:t>For you and others who would be using your system.</a:t>
          </a:r>
          <a:endParaRPr lang="en-US" sz="2000" dirty="0"/>
        </a:p>
      </dgm:t>
    </dgm:pt>
    <dgm:pt modelId="{4F0A473E-BF62-406E-9356-A0D5F3AE12F7}" type="parTrans" cxnId="{A786F8AB-938D-4C53-B758-91271BB20302}">
      <dgm:prSet/>
      <dgm:spPr/>
      <dgm:t>
        <a:bodyPr/>
        <a:lstStyle/>
        <a:p>
          <a:endParaRPr lang="en-US"/>
        </a:p>
      </dgm:t>
    </dgm:pt>
    <dgm:pt modelId="{836BE479-D2E4-4787-874B-5141174DD780}" type="sibTrans" cxnId="{A786F8AB-938D-4C53-B758-91271BB20302}">
      <dgm:prSet/>
      <dgm:spPr/>
      <dgm:t>
        <a:bodyPr/>
        <a:lstStyle/>
        <a:p>
          <a:endParaRPr lang="en-US"/>
        </a:p>
      </dgm:t>
    </dgm:pt>
    <dgm:pt modelId="{7B68A218-980B-4C3D-B861-ED99A8EE2A34}" type="pres">
      <dgm:prSet presAssocID="{74C094A0-8105-4092-8D04-1DB2878F5A2E}" presName="Name0" presStyleCnt="0">
        <dgm:presLayoutVars>
          <dgm:dir/>
          <dgm:animLvl val="lvl"/>
          <dgm:resizeHandles val="exact"/>
        </dgm:presLayoutVars>
      </dgm:prSet>
      <dgm:spPr/>
    </dgm:pt>
    <dgm:pt modelId="{F058399F-6FC4-4EB4-8CE7-BC13E4DD77DC}" type="pres">
      <dgm:prSet presAssocID="{F649B8AF-6E71-4D78-BC14-074FCFA31157}" presName="composite" presStyleCnt="0"/>
      <dgm:spPr/>
    </dgm:pt>
    <dgm:pt modelId="{2655904F-E385-4B7C-9E0A-EBDA67725AAC}" type="pres">
      <dgm:prSet presAssocID="{F649B8AF-6E71-4D78-BC14-074FCFA3115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E5B2EC4-F683-4CDC-B440-9BFE92C4CC96}" type="pres">
      <dgm:prSet presAssocID="{F649B8AF-6E71-4D78-BC14-074FCFA31157}" presName="desTx" presStyleLbl="alignAccFollowNode1" presStyleIdx="0" presStyleCnt="2">
        <dgm:presLayoutVars>
          <dgm:bulletEnabled val="1"/>
        </dgm:presLayoutVars>
      </dgm:prSet>
      <dgm:spPr/>
    </dgm:pt>
    <dgm:pt modelId="{EF3D0003-9D04-4207-8006-BD617F1F0089}" type="pres">
      <dgm:prSet presAssocID="{27857285-4700-4725-BA30-EA1BD152A87E}" presName="space" presStyleCnt="0"/>
      <dgm:spPr/>
    </dgm:pt>
    <dgm:pt modelId="{275A178A-6470-46E2-BA48-A965E620FD88}" type="pres">
      <dgm:prSet presAssocID="{78260FB3-F615-47BC-9652-F38880A820CD}" presName="composite" presStyleCnt="0"/>
      <dgm:spPr/>
    </dgm:pt>
    <dgm:pt modelId="{5A0494F9-984E-4D63-B553-799FA02DB2CE}" type="pres">
      <dgm:prSet presAssocID="{78260FB3-F615-47BC-9652-F38880A820C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6A64B3F-FF51-410E-B498-F11F5CCA6B4E}" type="pres">
      <dgm:prSet presAssocID="{78260FB3-F615-47BC-9652-F38880A820C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B0DB728-A00F-47D3-ADB5-F640A0B5565F}" type="presOf" srcId="{7CD3A039-8EE8-47DD-9624-B66376B249B0}" destId="{06A64B3F-FF51-410E-B498-F11F5CCA6B4E}" srcOrd="0" destOrd="1" presId="urn:microsoft.com/office/officeart/2005/8/layout/hList1"/>
    <dgm:cxn modelId="{5D0CF52A-1C81-4A28-B3AD-30DD7A320A08}" type="presOf" srcId="{FF045CFA-D063-4BA9-B653-E3B8128CA848}" destId="{9E5B2EC4-F683-4CDC-B440-9BFE92C4CC96}" srcOrd="0" destOrd="2" presId="urn:microsoft.com/office/officeart/2005/8/layout/hList1"/>
    <dgm:cxn modelId="{EA61DD3F-1D66-4700-B056-B7736F88C6F7}" srcId="{74C094A0-8105-4092-8D04-1DB2878F5A2E}" destId="{F649B8AF-6E71-4D78-BC14-074FCFA31157}" srcOrd="0" destOrd="0" parTransId="{C4F015ED-B011-4693-970B-02593832E4FC}" sibTransId="{27857285-4700-4725-BA30-EA1BD152A87E}"/>
    <dgm:cxn modelId="{28EAEB7B-2EF3-49A3-8D44-F8BD148B5E38}" type="presOf" srcId="{F649B8AF-6E71-4D78-BC14-074FCFA31157}" destId="{2655904F-E385-4B7C-9E0A-EBDA67725AAC}" srcOrd="0" destOrd="0" presId="urn:microsoft.com/office/officeart/2005/8/layout/hList1"/>
    <dgm:cxn modelId="{09DFBF83-7C40-4912-913F-AD21EA15B35A}" type="presOf" srcId="{78260FB3-F615-47BC-9652-F38880A820CD}" destId="{5A0494F9-984E-4D63-B553-799FA02DB2CE}" srcOrd="0" destOrd="0" presId="urn:microsoft.com/office/officeart/2005/8/layout/hList1"/>
    <dgm:cxn modelId="{78030087-A6DB-417F-A865-01103C589D0D}" type="presOf" srcId="{CA4DD086-CA69-46BC-9594-9EF73FD1588B}" destId="{06A64B3F-FF51-410E-B498-F11F5CCA6B4E}" srcOrd="0" destOrd="0" presId="urn:microsoft.com/office/officeart/2005/8/layout/hList1"/>
    <dgm:cxn modelId="{32DF6A94-B0E0-4580-B142-A5607FE30C80}" srcId="{74C094A0-8105-4092-8D04-1DB2878F5A2E}" destId="{78260FB3-F615-47BC-9652-F38880A820CD}" srcOrd="1" destOrd="0" parTransId="{F510C1D3-1970-4EE2-9241-6249184639FA}" sibTransId="{4CF3F4DE-AC73-46F7-AC0C-6E4B1D3739A9}"/>
    <dgm:cxn modelId="{67B60198-0583-44E2-88BF-0A34AC228B6D}" type="presOf" srcId="{74C094A0-8105-4092-8D04-1DB2878F5A2E}" destId="{7B68A218-980B-4C3D-B861-ED99A8EE2A34}" srcOrd="0" destOrd="0" presId="urn:microsoft.com/office/officeart/2005/8/layout/hList1"/>
    <dgm:cxn modelId="{CAC57F99-4F8D-4AAF-A243-8D08AA7D5AB4}" srcId="{78260FB3-F615-47BC-9652-F38880A820CD}" destId="{CA4DD086-CA69-46BC-9594-9EF73FD1588B}" srcOrd="0" destOrd="0" parTransId="{63FDF31B-5748-4E95-B4DD-2D202FD6ABE6}" sibTransId="{7E406B89-4078-49D1-8AAA-6183CCAD4D11}"/>
    <dgm:cxn modelId="{E1D52D9B-7E43-4495-A148-8059F7D99236}" srcId="{F649B8AF-6E71-4D78-BC14-074FCFA31157}" destId="{D565BE64-289E-4F69-AB10-3275CF04C364}" srcOrd="0" destOrd="0" parTransId="{B42B41D5-D2CB-476F-83D7-61C3C6B49E80}" sibTransId="{14EA8AE4-1A01-4446-A250-2802A5A384D1}"/>
    <dgm:cxn modelId="{A786F8AB-938D-4C53-B758-91271BB20302}" srcId="{78260FB3-F615-47BC-9652-F38880A820CD}" destId="{7CD3A039-8EE8-47DD-9624-B66376B249B0}" srcOrd="1" destOrd="0" parTransId="{4F0A473E-BF62-406E-9356-A0D5F3AE12F7}" sibTransId="{836BE479-D2E4-4787-874B-5141174DD780}"/>
    <dgm:cxn modelId="{31C6B3C9-0B5C-49A1-8216-510E1DF3D853}" type="presOf" srcId="{D565BE64-289E-4F69-AB10-3275CF04C364}" destId="{9E5B2EC4-F683-4CDC-B440-9BFE92C4CC96}" srcOrd="0" destOrd="0" presId="urn:microsoft.com/office/officeart/2005/8/layout/hList1"/>
    <dgm:cxn modelId="{093144D3-8D94-43CD-8642-9930169CD0B0}" srcId="{F649B8AF-6E71-4D78-BC14-074FCFA31157}" destId="{D082AAA9-C6E5-4B1B-A34C-C4FA080E1A2B}" srcOrd="1" destOrd="0" parTransId="{D7D81165-FD67-445B-AD83-B0EAF64D4015}" sibTransId="{73688F1D-60B6-496B-AB51-357A2AF438C8}"/>
    <dgm:cxn modelId="{72BA26E2-F409-476B-9B7A-5CD8AA632B19}" type="presOf" srcId="{D082AAA9-C6E5-4B1B-A34C-C4FA080E1A2B}" destId="{9E5B2EC4-F683-4CDC-B440-9BFE92C4CC96}" srcOrd="0" destOrd="1" presId="urn:microsoft.com/office/officeart/2005/8/layout/hList1"/>
    <dgm:cxn modelId="{FDF7DFF6-1F91-4524-BD82-49FADCB54526}" srcId="{F649B8AF-6E71-4D78-BC14-074FCFA31157}" destId="{FF045CFA-D063-4BA9-B653-E3B8128CA848}" srcOrd="2" destOrd="0" parTransId="{D4D0C5EF-2B10-4C35-B730-03FA2F9BC52D}" sibTransId="{F5ABEA50-F5F9-4F14-85D9-E98E70775A2F}"/>
    <dgm:cxn modelId="{DE97F5D9-3C6B-4559-8545-922C9E00AB9B}" type="presParOf" srcId="{7B68A218-980B-4C3D-B861-ED99A8EE2A34}" destId="{F058399F-6FC4-4EB4-8CE7-BC13E4DD77DC}" srcOrd="0" destOrd="0" presId="urn:microsoft.com/office/officeart/2005/8/layout/hList1"/>
    <dgm:cxn modelId="{1CE3B531-85D9-4EAE-8FDA-B853FF227D71}" type="presParOf" srcId="{F058399F-6FC4-4EB4-8CE7-BC13E4DD77DC}" destId="{2655904F-E385-4B7C-9E0A-EBDA67725AAC}" srcOrd="0" destOrd="0" presId="urn:microsoft.com/office/officeart/2005/8/layout/hList1"/>
    <dgm:cxn modelId="{35005897-1B73-4146-A12B-1FE8B2430EE0}" type="presParOf" srcId="{F058399F-6FC4-4EB4-8CE7-BC13E4DD77DC}" destId="{9E5B2EC4-F683-4CDC-B440-9BFE92C4CC96}" srcOrd="1" destOrd="0" presId="urn:microsoft.com/office/officeart/2005/8/layout/hList1"/>
    <dgm:cxn modelId="{0F9267EF-9468-4888-AD82-590402F47588}" type="presParOf" srcId="{7B68A218-980B-4C3D-B861-ED99A8EE2A34}" destId="{EF3D0003-9D04-4207-8006-BD617F1F0089}" srcOrd="1" destOrd="0" presId="urn:microsoft.com/office/officeart/2005/8/layout/hList1"/>
    <dgm:cxn modelId="{CAAFD3A5-96B9-4C8A-A98D-CE301FBC8A92}" type="presParOf" srcId="{7B68A218-980B-4C3D-B861-ED99A8EE2A34}" destId="{275A178A-6470-46E2-BA48-A965E620FD88}" srcOrd="2" destOrd="0" presId="urn:microsoft.com/office/officeart/2005/8/layout/hList1"/>
    <dgm:cxn modelId="{74081C0A-17CA-4ADA-8D33-D4D5DF20851E}" type="presParOf" srcId="{275A178A-6470-46E2-BA48-A965E620FD88}" destId="{5A0494F9-984E-4D63-B553-799FA02DB2CE}" srcOrd="0" destOrd="0" presId="urn:microsoft.com/office/officeart/2005/8/layout/hList1"/>
    <dgm:cxn modelId="{4C6BD1C8-C096-42B4-AB80-F410AC49B663}" type="presParOf" srcId="{275A178A-6470-46E2-BA48-A965E620FD88}" destId="{06A64B3F-FF51-410E-B498-F11F5CCA6B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11475-B41C-49B5-AD44-8843025B01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0AE966-9B27-4E4B-B27F-500AD4205F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/>
            <a:t>Give Them Both:</a:t>
          </a:r>
        </a:p>
      </dgm:t>
    </dgm:pt>
    <dgm:pt modelId="{7311A303-05FF-49FE-944B-BDBBA67F762A}" type="parTrans" cxnId="{7516B596-D1C8-4827-8646-4403B376F4B5}">
      <dgm:prSet/>
      <dgm:spPr/>
      <dgm:t>
        <a:bodyPr/>
        <a:lstStyle/>
        <a:p>
          <a:endParaRPr lang="en-US"/>
        </a:p>
      </dgm:t>
    </dgm:pt>
    <dgm:pt modelId="{487C1C4B-77FD-4517-B308-5DF74BA6EDF6}" type="sibTrans" cxnId="{7516B596-D1C8-4827-8646-4403B376F4B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02F58CF-917E-45EB-A795-F8AC0ABF32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Arm/Disarm Passcode AND a Password</a:t>
          </a:r>
        </a:p>
      </dgm:t>
    </dgm:pt>
    <dgm:pt modelId="{71AB63B4-3FBA-497F-AB79-F01B324437BA}" type="parTrans" cxnId="{2B71E6B4-E0D0-4670-9A4F-53F99D5D652F}">
      <dgm:prSet/>
      <dgm:spPr/>
      <dgm:t>
        <a:bodyPr/>
        <a:lstStyle/>
        <a:p>
          <a:endParaRPr lang="en-US"/>
        </a:p>
      </dgm:t>
    </dgm:pt>
    <dgm:pt modelId="{A84A564D-846D-42E5-84DA-05D7ECAB9A90}" type="sibTrans" cxnId="{2B71E6B4-E0D0-4670-9A4F-53F99D5D652F}">
      <dgm:prSet/>
      <dgm:spPr/>
      <dgm:t>
        <a:bodyPr/>
        <a:lstStyle/>
        <a:p>
          <a:endParaRPr lang="en-US"/>
        </a:p>
      </dgm:t>
    </dgm:pt>
    <dgm:pt modelId="{20773309-C6A5-49B2-82AD-F9D895891C70}" type="pres">
      <dgm:prSet presAssocID="{F1411475-B41C-49B5-AD44-8843025B01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B71F47-B45E-4D92-B0CF-95E3ACE6C933}" type="pres">
      <dgm:prSet presAssocID="{C00AE966-9B27-4E4B-B27F-500AD4205FB3}" presName="hierRoot1" presStyleCnt="0"/>
      <dgm:spPr/>
    </dgm:pt>
    <dgm:pt modelId="{06F4FB10-9DE9-4CE1-9AF4-90153E3DF861}" type="pres">
      <dgm:prSet presAssocID="{C00AE966-9B27-4E4B-B27F-500AD4205FB3}" presName="composite" presStyleCnt="0"/>
      <dgm:spPr/>
    </dgm:pt>
    <dgm:pt modelId="{DA295438-4AF3-4367-AF0E-A0B030CA42B6}" type="pres">
      <dgm:prSet presAssocID="{C00AE966-9B27-4E4B-B27F-500AD4205FB3}" presName="background" presStyleLbl="node0" presStyleIdx="0" presStyleCnt="2"/>
      <dgm:spPr/>
    </dgm:pt>
    <dgm:pt modelId="{058601FC-F88B-4B10-80A3-BB8C1AD6208D}" type="pres">
      <dgm:prSet presAssocID="{C00AE966-9B27-4E4B-B27F-500AD4205FB3}" presName="text" presStyleLbl="fgAcc0" presStyleIdx="0" presStyleCnt="2">
        <dgm:presLayoutVars>
          <dgm:chPref val="3"/>
        </dgm:presLayoutVars>
      </dgm:prSet>
      <dgm:spPr/>
    </dgm:pt>
    <dgm:pt modelId="{382830B5-4751-4677-B97B-25BCBFB66468}" type="pres">
      <dgm:prSet presAssocID="{C00AE966-9B27-4E4B-B27F-500AD4205FB3}" presName="hierChild2" presStyleCnt="0"/>
      <dgm:spPr/>
    </dgm:pt>
    <dgm:pt modelId="{91A41B99-9BAF-4ECE-B0DB-79DB6859EC72}" type="pres">
      <dgm:prSet presAssocID="{502F58CF-917E-45EB-A795-F8AC0ABF325C}" presName="hierRoot1" presStyleCnt="0"/>
      <dgm:spPr/>
    </dgm:pt>
    <dgm:pt modelId="{223CE037-296A-48D3-BAE0-5D8B109A473E}" type="pres">
      <dgm:prSet presAssocID="{502F58CF-917E-45EB-A795-F8AC0ABF325C}" presName="composite" presStyleCnt="0"/>
      <dgm:spPr/>
    </dgm:pt>
    <dgm:pt modelId="{40A8D866-00E0-4E4B-A232-3638CC925FC0}" type="pres">
      <dgm:prSet presAssocID="{502F58CF-917E-45EB-A795-F8AC0ABF325C}" presName="background" presStyleLbl="node0" presStyleIdx="1" presStyleCnt="2"/>
      <dgm:spPr/>
    </dgm:pt>
    <dgm:pt modelId="{69E118EF-CA02-448E-9665-17FAE0EF1078}" type="pres">
      <dgm:prSet presAssocID="{502F58CF-917E-45EB-A795-F8AC0ABF325C}" presName="text" presStyleLbl="fgAcc0" presStyleIdx="1" presStyleCnt="2" custScaleY="144471">
        <dgm:presLayoutVars>
          <dgm:chPref val="3"/>
        </dgm:presLayoutVars>
      </dgm:prSet>
      <dgm:spPr/>
    </dgm:pt>
    <dgm:pt modelId="{F105ABC9-EFF1-4964-8756-21438A78C6B4}" type="pres">
      <dgm:prSet presAssocID="{502F58CF-917E-45EB-A795-F8AC0ABF325C}" presName="hierChild2" presStyleCnt="0"/>
      <dgm:spPr/>
    </dgm:pt>
  </dgm:ptLst>
  <dgm:cxnLst>
    <dgm:cxn modelId="{E52CCB1E-F820-485D-92F3-9129321A6168}" type="presOf" srcId="{502F58CF-917E-45EB-A795-F8AC0ABF325C}" destId="{69E118EF-CA02-448E-9665-17FAE0EF1078}" srcOrd="0" destOrd="0" presId="urn:microsoft.com/office/officeart/2005/8/layout/hierarchy1"/>
    <dgm:cxn modelId="{C99BD063-A5DB-40D4-86A1-49A296EDACEB}" type="presOf" srcId="{F1411475-B41C-49B5-AD44-8843025B0142}" destId="{20773309-C6A5-49B2-82AD-F9D895891C70}" srcOrd="0" destOrd="0" presId="urn:microsoft.com/office/officeart/2005/8/layout/hierarchy1"/>
    <dgm:cxn modelId="{7516B596-D1C8-4827-8646-4403B376F4B5}" srcId="{F1411475-B41C-49B5-AD44-8843025B0142}" destId="{C00AE966-9B27-4E4B-B27F-500AD4205FB3}" srcOrd="0" destOrd="0" parTransId="{7311A303-05FF-49FE-944B-BDBBA67F762A}" sibTransId="{487C1C4B-77FD-4517-B308-5DF74BA6EDF6}"/>
    <dgm:cxn modelId="{2B71E6B4-E0D0-4670-9A4F-53F99D5D652F}" srcId="{F1411475-B41C-49B5-AD44-8843025B0142}" destId="{502F58CF-917E-45EB-A795-F8AC0ABF325C}" srcOrd="1" destOrd="0" parTransId="{71AB63B4-3FBA-497F-AB79-F01B324437BA}" sibTransId="{A84A564D-846D-42E5-84DA-05D7ECAB9A90}"/>
    <dgm:cxn modelId="{33CBF0CD-7443-4591-A6DA-488471223083}" type="presOf" srcId="{C00AE966-9B27-4E4B-B27F-500AD4205FB3}" destId="{058601FC-F88B-4B10-80A3-BB8C1AD6208D}" srcOrd="0" destOrd="0" presId="urn:microsoft.com/office/officeart/2005/8/layout/hierarchy1"/>
    <dgm:cxn modelId="{7D67150B-FA6D-44A6-8B43-100E2626D204}" type="presParOf" srcId="{20773309-C6A5-49B2-82AD-F9D895891C70}" destId="{92B71F47-B45E-4D92-B0CF-95E3ACE6C933}" srcOrd="0" destOrd="0" presId="urn:microsoft.com/office/officeart/2005/8/layout/hierarchy1"/>
    <dgm:cxn modelId="{EA1C8989-F283-4FDE-A644-A0AADB6BFF48}" type="presParOf" srcId="{92B71F47-B45E-4D92-B0CF-95E3ACE6C933}" destId="{06F4FB10-9DE9-4CE1-9AF4-90153E3DF861}" srcOrd="0" destOrd="0" presId="urn:microsoft.com/office/officeart/2005/8/layout/hierarchy1"/>
    <dgm:cxn modelId="{41C47EF8-A9E8-4C6E-BE97-77830EDDD370}" type="presParOf" srcId="{06F4FB10-9DE9-4CE1-9AF4-90153E3DF861}" destId="{DA295438-4AF3-4367-AF0E-A0B030CA42B6}" srcOrd="0" destOrd="0" presId="urn:microsoft.com/office/officeart/2005/8/layout/hierarchy1"/>
    <dgm:cxn modelId="{DC133613-1F25-4444-A3A2-A8AD5FAB8AAC}" type="presParOf" srcId="{06F4FB10-9DE9-4CE1-9AF4-90153E3DF861}" destId="{058601FC-F88B-4B10-80A3-BB8C1AD6208D}" srcOrd="1" destOrd="0" presId="urn:microsoft.com/office/officeart/2005/8/layout/hierarchy1"/>
    <dgm:cxn modelId="{D2CB411B-43EB-4CB7-A39E-4C058D52ECC6}" type="presParOf" srcId="{92B71F47-B45E-4D92-B0CF-95E3ACE6C933}" destId="{382830B5-4751-4677-B97B-25BCBFB66468}" srcOrd="1" destOrd="0" presId="urn:microsoft.com/office/officeart/2005/8/layout/hierarchy1"/>
    <dgm:cxn modelId="{2C038E8E-8688-4538-9902-6B4494523F54}" type="presParOf" srcId="{20773309-C6A5-49B2-82AD-F9D895891C70}" destId="{91A41B99-9BAF-4ECE-B0DB-79DB6859EC72}" srcOrd="1" destOrd="0" presId="urn:microsoft.com/office/officeart/2005/8/layout/hierarchy1"/>
    <dgm:cxn modelId="{FA66FF02-EA3E-44CE-84F7-A81AF81DD6BA}" type="presParOf" srcId="{91A41B99-9BAF-4ECE-B0DB-79DB6859EC72}" destId="{223CE037-296A-48D3-BAE0-5D8B109A473E}" srcOrd="0" destOrd="0" presId="urn:microsoft.com/office/officeart/2005/8/layout/hierarchy1"/>
    <dgm:cxn modelId="{0F003305-A6CF-41FE-BE90-8D187D15FE98}" type="presParOf" srcId="{223CE037-296A-48D3-BAE0-5D8B109A473E}" destId="{40A8D866-00E0-4E4B-A232-3638CC925FC0}" srcOrd="0" destOrd="0" presId="urn:microsoft.com/office/officeart/2005/8/layout/hierarchy1"/>
    <dgm:cxn modelId="{47C3203B-0634-4A09-A4C1-58F8B23FCE9B}" type="presParOf" srcId="{223CE037-296A-48D3-BAE0-5D8B109A473E}" destId="{69E118EF-CA02-448E-9665-17FAE0EF1078}" srcOrd="1" destOrd="0" presId="urn:microsoft.com/office/officeart/2005/8/layout/hierarchy1"/>
    <dgm:cxn modelId="{A5CC2D0A-2FD6-47DD-BA82-B202A1D3E871}" type="presParOf" srcId="{91A41B99-9BAF-4ECE-B0DB-79DB6859EC72}" destId="{F105ABC9-EFF1-4964-8756-21438A78C6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5EB61-67BD-4282-B335-33A328A74EFF}">
      <dsp:nvSpPr>
        <dsp:cNvPr id="0" name=""/>
        <dsp:cNvSpPr/>
      </dsp:nvSpPr>
      <dsp:spPr>
        <a:xfrm>
          <a:off x="0" y="15348"/>
          <a:ext cx="6713552" cy="6475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is a False Alarm?</a:t>
          </a:r>
        </a:p>
      </dsp:txBody>
      <dsp:txXfrm>
        <a:off x="31613" y="46961"/>
        <a:ext cx="6650326" cy="584369"/>
      </dsp:txXfrm>
    </dsp:sp>
    <dsp:sp modelId="{666277FA-36A1-40A1-8662-E98A228247CE}">
      <dsp:nvSpPr>
        <dsp:cNvPr id="0" name=""/>
        <dsp:cNvSpPr/>
      </dsp:nvSpPr>
      <dsp:spPr>
        <a:xfrm>
          <a:off x="0" y="740703"/>
          <a:ext cx="6713552" cy="647595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Password vs Passcode</a:t>
          </a:r>
        </a:p>
      </dsp:txBody>
      <dsp:txXfrm>
        <a:off x="31613" y="772316"/>
        <a:ext cx="6650326" cy="584369"/>
      </dsp:txXfrm>
    </dsp:sp>
    <dsp:sp modelId="{4FE26C06-D33A-48B7-ABBC-B9F9763D2CED}">
      <dsp:nvSpPr>
        <dsp:cNvPr id="0" name=""/>
        <dsp:cNvSpPr/>
      </dsp:nvSpPr>
      <dsp:spPr>
        <a:xfrm>
          <a:off x="0" y="1388298"/>
          <a:ext cx="6713552" cy="206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15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What is Your Identity Password?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The secret code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Forgot your code?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Contact your Alarm Company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Entry/Exit Passcode vs. Password</a:t>
          </a:r>
        </a:p>
      </dsp:txBody>
      <dsp:txXfrm>
        <a:off x="0" y="1388298"/>
        <a:ext cx="6713552" cy="2067929"/>
      </dsp:txXfrm>
    </dsp:sp>
    <dsp:sp modelId="{C1264C5B-1E7D-4FDD-AC49-BFDB57C1C550}">
      <dsp:nvSpPr>
        <dsp:cNvPr id="0" name=""/>
        <dsp:cNvSpPr/>
      </dsp:nvSpPr>
      <dsp:spPr>
        <a:xfrm>
          <a:off x="0" y="3456228"/>
          <a:ext cx="6713552" cy="64759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What Can My Alarm Company do to Help Me?</a:t>
          </a:r>
        </a:p>
      </dsp:txBody>
      <dsp:txXfrm>
        <a:off x="31613" y="3487841"/>
        <a:ext cx="6650326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5904F-E385-4B7C-9E0A-EBDA67725AAC}">
      <dsp:nvSpPr>
        <dsp:cNvPr id="0" name=""/>
        <dsp:cNvSpPr/>
      </dsp:nvSpPr>
      <dsp:spPr>
        <a:xfrm>
          <a:off x="23" y="338261"/>
          <a:ext cx="2279461" cy="695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When your alarm system was installed</a:t>
          </a:r>
        </a:p>
      </dsp:txBody>
      <dsp:txXfrm>
        <a:off x="23" y="338261"/>
        <a:ext cx="2279461" cy="695312"/>
      </dsp:txXfrm>
    </dsp:sp>
    <dsp:sp modelId="{9E5B2EC4-F683-4CDC-B440-9BFE92C4CC96}">
      <dsp:nvSpPr>
        <dsp:cNvPr id="0" name=""/>
        <dsp:cNvSpPr/>
      </dsp:nvSpPr>
      <dsp:spPr>
        <a:xfrm>
          <a:off x="23" y="1033573"/>
          <a:ext cx="2279461" cy="2607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You chose a secret entry/exit code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The sequence of numbers (usually 4 digits)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You enter this into the keypad to arm or disarm your system</a:t>
          </a:r>
          <a:endParaRPr lang="en-US" sz="1800" kern="1200" dirty="0"/>
        </a:p>
      </dsp:txBody>
      <dsp:txXfrm>
        <a:off x="23" y="1033573"/>
        <a:ext cx="2279461" cy="2607750"/>
      </dsp:txXfrm>
    </dsp:sp>
    <dsp:sp modelId="{5A0494F9-984E-4D63-B553-799FA02DB2CE}">
      <dsp:nvSpPr>
        <dsp:cNvPr id="0" name=""/>
        <dsp:cNvSpPr/>
      </dsp:nvSpPr>
      <dsp:spPr>
        <a:xfrm>
          <a:off x="2598610" y="338261"/>
          <a:ext cx="2279461" cy="695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You selected a number that was</a:t>
          </a:r>
        </a:p>
      </dsp:txBody>
      <dsp:txXfrm>
        <a:off x="2598610" y="338261"/>
        <a:ext cx="2279461" cy="695312"/>
      </dsp:txXfrm>
    </dsp:sp>
    <dsp:sp modelId="{06A64B3F-FF51-410E-B498-F11F5CCA6B4E}">
      <dsp:nvSpPr>
        <dsp:cNvPr id="0" name=""/>
        <dsp:cNvSpPr/>
      </dsp:nvSpPr>
      <dsp:spPr>
        <a:xfrm>
          <a:off x="2598610" y="1033573"/>
          <a:ext cx="2279461" cy="2607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Easy to remember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For you and others who would be using your system.</a:t>
          </a:r>
          <a:endParaRPr lang="en-US" sz="2000" kern="1200" dirty="0"/>
        </a:p>
      </dsp:txBody>
      <dsp:txXfrm>
        <a:off x="2598610" y="1033573"/>
        <a:ext cx="2279461" cy="2607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95438-4AF3-4367-AF0E-A0B030CA42B6}">
      <dsp:nvSpPr>
        <dsp:cNvPr id="0" name=""/>
        <dsp:cNvSpPr/>
      </dsp:nvSpPr>
      <dsp:spPr>
        <a:xfrm>
          <a:off x="728" y="901576"/>
          <a:ext cx="2556681" cy="1623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601FC-F88B-4B10-80A3-BB8C1AD6208D}">
      <dsp:nvSpPr>
        <dsp:cNvPr id="0" name=""/>
        <dsp:cNvSpPr/>
      </dsp:nvSpPr>
      <dsp:spPr>
        <a:xfrm>
          <a:off x="284804" y="1171448"/>
          <a:ext cx="2556681" cy="1623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Give Them Both:</a:t>
          </a:r>
        </a:p>
      </dsp:txBody>
      <dsp:txXfrm>
        <a:off x="332354" y="1218998"/>
        <a:ext cx="2461581" cy="1528392"/>
      </dsp:txXfrm>
    </dsp:sp>
    <dsp:sp modelId="{40A8D866-00E0-4E4B-A232-3638CC925FC0}">
      <dsp:nvSpPr>
        <dsp:cNvPr id="0" name=""/>
        <dsp:cNvSpPr/>
      </dsp:nvSpPr>
      <dsp:spPr>
        <a:xfrm>
          <a:off x="3125560" y="901576"/>
          <a:ext cx="2556681" cy="2345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118EF-CA02-448E-9665-17FAE0EF1078}">
      <dsp:nvSpPr>
        <dsp:cNvPr id="0" name=""/>
        <dsp:cNvSpPr/>
      </dsp:nvSpPr>
      <dsp:spPr>
        <a:xfrm>
          <a:off x="3409636" y="1171448"/>
          <a:ext cx="2556681" cy="2345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Arm/Disarm Passcode AND a Password</a:t>
          </a:r>
        </a:p>
      </dsp:txBody>
      <dsp:txXfrm>
        <a:off x="3478333" y="1240145"/>
        <a:ext cx="2419287" cy="2208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28871-CF7B-4970-BB6C-7636CAD813EE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CDC30-E7DE-40A8-BE99-B2CB0BF5D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6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CDC30-E7DE-40A8-BE99-B2CB0BF5D2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5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CDC30-E7DE-40A8-BE99-B2CB0BF5D2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0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323C7-CAFE-6A7B-14B2-A30E2CFD0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4509"/>
            <a:ext cx="9144000" cy="11454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51DE7-3C89-D940-2281-A4ECAE8E5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8D646-E298-EC30-82F1-621B1D7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15F-889F-4C08-BF69-BEF132333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25F1DDE-65C3-36B4-6CC0-BBD6E3AB8D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98347"/>
            <a:ext cx="9145276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4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99C8-98F7-AE4E-2DE1-0816E4A0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3BCC2-C7FE-F884-74FE-86277D7C6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DDBBB-0BC1-13EF-286F-9EEFD1F6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15F-889F-4C08-BF69-BEF132333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A42FD74-1D83-5A05-BF0F-3A70C0387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6219830"/>
            <a:ext cx="1671319" cy="6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1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34004D-15CA-FA83-226A-926A275B8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990E9-DAF0-38BF-593A-9A2D52147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0D57F-CA6F-6CB0-63CE-5B6BF5DA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15F-889F-4C08-BF69-BEF132333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A3339B3-4983-7AD7-BA04-E836D346EC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6219830"/>
            <a:ext cx="1671319" cy="6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5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57FFC-B4A5-762B-712E-80D53650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E16FF-D57D-B135-CC98-B7815B42C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4FEB2-82BF-A258-16B6-BDE85E8B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15F-889F-4C08-BF69-BEF132333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ADA0393-0755-AC5F-2FDF-AF341E98B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9" y="6219830"/>
            <a:ext cx="1671319" cy="6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9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50ED-3776-8EA5-EB36-7621F952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33420"/>
            <a:ext cx="10515600" cy="182905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DEB80-1DB1-0988-C02F-960D77B75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804B9-0E88-569A-1103-A5FAA7FB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15F-889F-4C08-BF69-BEF132333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2873482-81BB-64E1-76B5-7C7D97876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98347"/>
            <a:ext cx="9145276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6680-E2C0-74A6-C467-CF8F0516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BE7AC-86CF-4E8C-A7ED-1089CAEE2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71944-E842-0C73-7884-C87D6BBF7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7895C-E260-C85E-1A41-2A6B4F06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15F-889F-4C08-BF69-BEF1323337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3A59060-567F-83BC-A754-1F1243DF5C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9" y="6219830"/>
            <a:ext cx="1671319" cy="6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7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9DBE4-A8CC-FA82-0D6F-D4B22619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4" y="365125"/>
            <a:ext cx="10324874" cy="1325563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23BE1-4EF5-66FE-3DE2-8E1BFAFB0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EB6CF-E646-30CE-7355-7A6DF3E88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286A4-9BEC-ED3C-F950-E985E412E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015368-3573-A736-BEA4-6131ECCDC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9B4CAB-E6FA-5F33-A9E8-FFB3EEDD5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15F-889F-4C08-BF69-BEF13233377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E35EFC5-41E0-9762-9577-936E52A9D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9" y="6219830"/>
            <a:ext cx="1671319" cy="6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5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4071-32C6-71B8-76DB-F59AC6E3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44" y="365125"/>
            <a:ext cx="1044665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5342B-60BE-200C-6B2D-E70FFC00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15F-889F-4C08-BF69-BEF13233377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CB34276-8E24-744B-266C-12A4AF6BE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6219830"/>
            <a:ext cx="1671319" cy="6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4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04DF6-40FD-B7D0-7F9A-F31D34AD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15F-889F-4C08-BF69-BEF13233377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B7CD22F-DFCD-222C-B7D3-19F6771BA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6219830"/>
            <a:ext cx="1671319" cy="6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752F-0665-AC7B-1C93-49F0C2B5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5030"/>
            <a:ext cx="3932237" cy="15134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CF342-A7F1-C0C8-FC46-2F074170C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AF791-AE74-D7A5-A8F8-9C1D469C0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0144"/>
            <a:ext cx="3932237" cy="30888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AC102-3351-F762-9F73-FAD9174C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15F-889F-4C08-BF69-BEF1323337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4851FCE-EAC3-125B-03A3-1862FFFD6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6219830"/>
            <a:ext cx="1671319" cy="6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5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9897-EE7E-5DC8-5FB7-4E3C62FEA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7557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1090A-890E-E4BE-E5D0-34851E850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F81A3-2473-52FC-0B26-EDB7655FF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0218"/>
            <a:ext cx="3932237" cy="29687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818BB-B997-469B-F59C-92CE8C62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15F-889F-4C08-BF69-BEF1323337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F343405-A28C-A992-384E-D80FE28BD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6219830"/>
            <a:ext cx="1671319" cy="6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B1AF32-ED03-392E-77DF-9018F8EF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7D41F-C074-6A6F-7800-7E073D497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4EC3E-DB92-EEEE-31FC-E89DD267E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615F-889F-4C08-BF69-BEF132333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5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aonline.org/" TargetMode="External"/><Relationship Id="rId2" Type="http://schemas.openxmlformats.org/officeDocument/2006/relationships/hyperlink" Target="mailto:bradshipp@4yoursolution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32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: Shape 1034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A7EF3B-211F-12AD-2D8B-65DFE312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75" y="2638748"/>
            <a:ext cx="6081713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100" dirty="0">
                <a:solidFill>
                  <a:srgbClr val="FFFFFF"/>
                </a:solidFill>
              </a:rPr>
              <a:t>Password vs Passcode</a:t>
            </a:r>
            <a:br>
              <a:rPr lang="en-US" sz="6100" dirty="0">
                <a:solidFill>
                  <a:srgbClr val="FFFFFF"/>
                </a:solidFill>
              </a:rPr>
            </a:br>
            <a:br>
              <a:rPr lang="en-US" sz="6100" dirty="0">
                <a:solidFill>
                  <a:srgbClr val="FFFFFF"/>
                </a:solidFill>
              </a:rPr>
            </a:br>
            <a:r>
              <a:rPr lang="en-US" sz="6100" dirty="0">
                <a:solidFill>
                  <a:srgbClr val="FFFFFF"/>
                </a:solidFill>
              </a:rPr>
              <a:t>What is the Difference?</a:t>
            </a:r>
          </a:p>
        </p:txBody>
      </p:sp>
      <p:pic>
        <p:nvPicPr>
          <p:cNvPr id="1028" name="Picture 4" descr="Know Your Entry/Exit Passcode | Alarm User Info From FARA">
            <a:extLst>
              <a:ext uri="{FF2B5EF4-FFF2-40B4-BE49-F238E27FC236}">
                <a16:creationId xmlns:a16="http://schemas.microsoft.com/office/drawing/2014/main" id="{3C3ACFCC-DBD3-840E-908C-4FE8B7D66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9718" y="283464"/>
            <a:ext cx="3547792" cy="290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4252192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eed help. What's the password please? - GulfToday">
            <a:extLst>
              <a:ext uri="{FF2B5EF4-FFF2-40B4-BE49-F238E27FC236}">
                <a16:creationId xmlns:a16="http://schemas.microsoft.com/office/drawing/2014/main" id="{A3DA4EC3-5955-0D55-2A8D-BD329483C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07654" y="3724754"/>
            <a:ext cx="3931920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8AC6AF9-900E-1175-4DBA-4B4426BC3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3" y="395526"/>
            <a:ext cx="6675766" cy="133515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28BF8-3CDF-9032-3E70-3C2CD430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15F-889F-4C08-BF69-BEF1323337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0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3A265-686E-A470-739C-11EA047D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Your Secret Code</a:t>
            </a:r>
          </a:p>
        </p:txBody>
      </p:sp>
      <p:grpSp>
        <p:nvGrpSpPr>
          <p:cNvPr id="27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F3C6707E-66AB-1A57-0CD1-ECB3FA7181B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6348492"/>
              </p:ext>
            </p:extLst>
          </p:nvPr>
        </p:nvGraphicFramePr>
        <p:xfrm>
          <a:off x="539881" y="2022235"/>
          <a:ext cx="4878096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B8C7EF2B-BEBB-75C6-FD48-5F052EBF47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BB170-2516-EBA1-4670-7F7E4144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A92615F-889F-4C08-BF69-BEF13233377D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B57009DF-48B8-42F6-6C63-17277430D8B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56" y="6173193"/>
            <a:ext cx="1563181" cy="5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1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A5D08-C6F4-E304-8BCB-1E9C251E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Passcode vs 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05BC-1CEE-D677-2542-987CB3A7A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358" y="550843"/>
            <a:ext cx="3427283" cy="4363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Passcode</a:t>
            </a:r>
          </a:p>
          <a:p>
            <a:r>
              <a:rPr lang="en-US" altLang="en-US" b="1" dirty="0"/>
              <a:t>Used to turn the system on &amp; off</a:t>
            </a:r>
          </a:p>
          <a:p>
            <a:r>
              <a:rPr lang="en-US" altLang="en-US" dirty="0"/>
              <a:t>The entry/exit code cannot identify you as an authorized user to the alarm monitoring company, because it is not on file with them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51915-B358-D806-E47E-BE06E7820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5" y="550843"/>
            <a:ext cx="3330086" cy="4363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Password</a:t>
            </a:r>
          </a:p>
          <a:p>
            <a:r>
              <a:rPr lang="en-US" sz="2600" b="1" dirty="0"/>
              <a:t>Used to verify you are authorized</a:t>
            </a:r>
          </a:p>
          <a:p>
            <a:r>
              <a:rPr lang="en-US" sz="2600" dirty="0"/>
              <a:t>The Identity Password is the word you gave the alarm company when you had the alarm system installed</a:t>
            </a:r>
          </a:p>
          <a:p>
            <a:r>
              <a:rPr lang="en-US" sz="2600" dirty="0"/>
              <a:t>It should be familiar to you and easily recalled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E2426-EE61-6C6D-FE59-5ED8B945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3173" y="6382727"/>
            <a:ext cx="2151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A92615F-889F-4C08-BF69-BEF13233377D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4" name="Cloud Callout 6">
            <a:extLst>
              <a:ext uri="{FF2B5EF4-FFF2-40B4-BE49-F238E27FC236}">
                <a16:creationId xmlns:a16="http://schemas.microsoft.com/office/drawing/2014/main" id="{01F8CC73-111C-2215-07DB-E86035BFA3FE}"/>
              </a:ext>
            </a:extLst>
          </p:cNvPr>
          <p:cNvSpPr/>
          <p:nvPr/>
        </p:nvSpPr>
        <p:spPr bwMode="auto">
          <a:xfrm>
            <a:off x="5146430" y="5184531"/>
            <a:ext cx="1600200" cy="990600"/>
          </a:xfrm>
          <a:prstGeom prst="cloudCallout">
            <a:avLst>
              <a:gd name="adj1" fmla="val -33594"/>
              <a:gd name="adj2" fmla="val 6908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 “0815”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Cloud Callout 5">
            <a:extLst>
              <a:ext uri="{FF2B5EF4-FFF2-40B4-BE49-F238E27FC236}">
                <a16:creationId xmlns:a16="http://schemas.microsoft.com/office/drawing/2014/main" id="{FD785B7F-0A28-0204-BD37-525CEE3A62B8}"/>
              </a:ext>
            </a:extLst>
          </p:cNvPr>
          <p:cNvSpPr/>
          <p:nvPr/>
        </p:nvSpPr>
        <p:spPr bwMode="auto">
          <a:xfrm>
            <a:off x="9715500" y="5503985"/>
            <a:ext cx="2239107" cy="1155944"/>
          </a:xfrm>
          <a:prstGeom prst="cloudCallout">
            <a:avLst>
              <a:gd name="adj1" fmla="val -37400"/>
              <a:gd name="adj2" fmla="val -7479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We went to a </a:t>
            </a:r>
            <a:br>
              <a:rPr lang="en-US" b="1" dirty="0"/>
            </a:br>
            <a:r>
              <a:rPr lang="en-US" b="1" dirty="0"/>
              <a:t>“Red Sox” game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264F9EFF-1983-38EA-1587-D569356E19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56" y="6173193"/>
            <a:ext cx="1563181" cy="5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0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D3E38-0EEB-9662-3CEB-D1F4C9BFE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Pop Quiz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 descr="A person talking on the phone&#10;&#10;Description automatically generated">
            <a:extLst>
              <a:ext uri="{FF2B5EF4-FFF2-40B4-BE49-F238E27FC236}">
                <a16:creationId xmlns:a16="http://schemas.microsoft.com/office/drawing/2014/main" id="{A89205E5-EC07-9479-7175-286F83AE36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116" y="2277801"/>
            <a:ext cx="2858310" cy="39976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85EDA9D-DC20-29F0-DF4D-2DC28A5C3A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632" y="2277489"/>
            <a:ext cx="4321769" cy="399763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2528C-AB2A-6451-98B5-0F1B90C6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92615F-889F-4C08-BF69-BEF13233377D}" type="slidenum">
              <a:rPr lang="en-US" sz="12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8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B90F4-92BF-512C-7B4B-04638A1C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Forgot Your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E768A-72E0-6038-BB39-EBA26C1AD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1515" y="1837592"/>
            <a:ext cx="6204984" cy="391108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altLang="en-US" dirty="0">
                <a:solidFill>
                  <a:srgbClr val="003399"/>
                </a:solidFill>
              </a:rPr>
              <a:t>Contact your alarm company</a:t>
            </a:r>
          </a:p>
          <a:p>
            <a:pPr lvl="1"/>
            <a:r>
              <a:rPr lang="en-US" altLang="en-US" sz="2800" dirty="0"/>
              <a:t>Your safety is important to them</a:t>
            </a:r>
          </a:p>
          <a:p>
            <a:pPr lvl="1"/>
            <a:r>
              <a:rPr lang="en-US" altLang="en-US" sz="2800" dirty="0"/>
              <a:t>You are their customer</a:t>
            </a:r>
          </a:p>
          <a:p>
            <a:r>
              <a:rPr lang="en-US" altLang="en-US" dirty="0">
                <a:solidFill>
                  <a:srgbClr val="003399"/>
                </a:solidFill>
              </a:rPr>
              <a:t>The Password is on file with them</a:t>
            </a:r>
          </a:p>
          <a:p>
            <a:pPr lvl="1"/>
            <a:r>
              <a:rPr lang="en-US" altLang="en-US" sz="2800" dirty="0"/>
              <a:t>Use something that you will remember</a:t>
            </a:r>
          </a:p>
          <a:p>
            <a:r>
              <a:rPr lang="en-US" altLang="en-US" dirty="0">
                <a:solidFill>
                  <a:srgbClr val="003399"/>
                </a:solidFill>
              </a:rPr>
              <a:t>The Passcode is not on file with them</a:t>
            </a:r>
          </a:p>
          <a:p>
            <a:pPr lvl="1"/>
            <a:r>
              <a:rPr lang="en-US" sz="2800" dirty="0"/>
              <a:t>The alarm company can help you reset your arm/disarm code if you’ve forgotten it</a:t>
            </a:r>
            <a:endParaRPr lang="en-US" altLang="en-US" sz="2800" dirty="0"/>
          </a:p>
        </p:txBody>
      </p:sp>
      <p:pic>
        <p:nvPicPr>
          <p:cNvPr id="7" name="Picture 2" descr="Need help. What's the password please? - GulfToday">
            <a:extLst>
              <a:ext uri="{FF2B5EF4-FFF2-40B4-BE49-F238E27FC236}">
                <a16:creationId xmlns:a16="http://schemas.microsoft.com/office/drawing/2014/main" id="{27D320C9-1AE9-A0B8-9F4C-6A937D2A3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45755" y="306909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now Your Entry/Exit Passcode | Alarm User Info From FARA">
            <a:extLst>
              <a:ext uri="{FF2B5EF4-FFF2-40B4-BE49-F238E27FC236}">
                <a16:creationId xmlns:a16="http://schemas.microsoft.com/office/drawing/2014/main" id="{85D6F2E8-3C65-0BF2-6EC3-20257BB67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551" y="2868968"/>
            <a:ext cx="4042410" cy="33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F12EF-DAEB-3ECC-D170-991CF2EF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92615F-889F-4C08-BF69-BEF13233377D}" type="slidenum">
              <a:rPr lang="en-US" sz="1200"/>
              <a:pPr>
                <a:spcAft>
                  <a:spcPts val="600"/>
                </a:spcAft>
              </a:pPr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5403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2" name="Rectangle 3091">
            <a:extLst>
              <a:ext uri="{FF2B5EF4-FFF2-40B4-BE49-F238E27FC236}">
                <a16:creationId xmlns:a16="http://schemas.microsoft.com/office/drawing/2014/main" id="{D8B45C0C-1C22-45E0-96AC-EAFF20BA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94" name="Rectangle 3093">
            <a:extLst>
              <a:ext uri="{FF2B5EF4-FFF2-40B4-BE49-F238E27FC236}">
                <a16:creationId xmlns:a16="http://schemas.microsoft.com/office/drawing/2014/main" id="{A1A6B414-1D19-4586-8383-0B3BDE0A2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543017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E2103-359A-EFAD-ECEF-4E960A3C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64714"/>
            <a:ext cx="309067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latin typeface="+mj-lt"/>
                <a:ea typeface="+mj-ea"/>
                <a:cs typeface="+mj-cs"/>
              </a:rPr>
              <a:t>Do You Give People Keys?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5C0F9-1AAD-0842-3F09-046B6E23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136525"/>
            <a:ext cx="28742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92615F-889F-4C08-BF69-BEF13233377D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8414D3ED-40C9-4391-BEA1-622CE47FB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2356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8" name="Rectangle 3097">
            <a:extLst>
              <a:ext uri="{FF2B5EF4-FFF2-40B4-BE49-F238E27FC236}">
                <a16:creationId xmlns:a16="http://schemas.microsoft.com/office/drawing/2014/main" id="{1F7F5575-FC35-4612-B24D-902BC557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1578530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84C8C-13F4-4053-240E-0E52932CF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9976" y="764714"/>
            <a:ext cx="3260539" cy="164592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b="1" dirty="0"/>
              <a:t>Family</a:t>
            </a:r>
          </a:p>
          <a:p>
            <a:r>
              <a:rPr lang="en-US" b="1" dirty="0"/>
              <a:t>Child or Home Care Givers</a:t>
            </a:r>
          </a:p>
          <a:p>
            <a:r>
              <a:rPr lang="en-US" b="1" dirty="0"/>
              <a:t>Domestic help</a:t>
            </a:r>
          </a:p>
        </p:txBody>
      </p:sp>
      <p:pic>
        <p:nvPicPr>
          <p:cNvPr id="3076" name="Picture 4" descr="Contractors Insurance | King Insurance">
            <a:extLst>
              <a:ext uri="{FF2B5EF4-FFF2-40B4-BE49-F238E27FC236}">
                <a16:creationId xmlns:a16="http://schemas.microsoft.com/office/drawing/2014/main" id="{EBCB62B3-5609-A45D-E3B6-212E47F80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2852928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pinion | Pay Your House Cleaner Anyway - The New York Times">
            <a:extLst>
              <a:ext uri="{FF2B5EF4-FFF2-40B4-BE49-F238E27FC236}">
                <a16:creationId xmlns:a16="http://schemas.microsoft.com/office/drawing/2014/main" id="{F0D7B076-AADC-5309-D26D-2EFB7C27B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 bwMode="auto">
          <a:xfrm>
            <a:off x="4130040" y="2852928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w to Make Sure Your Real Estate Agent is Acting in Your Best Interest -  Sean Cooper">
            <a:extLst>
              <a:ext uri="{FF2B5EF4-FFF2-40B4-BE49-F238E27FC236}">
                <a16:creationId xmlns:a16="http://schemas.microsoft.com/office/drawing/2014/main" id="{4E89E916-F68C-ED9F-DBBD-A5554988A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0080" y="2852928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6A605F-44ED-9BD3-40C4-D6C5BC92AB55}"/>
              </a:ext>
            </a:extLst>
          </p:cNvPr>
          <p:cNvSpPr txBox="1"/>
          <p:nvPr/>
        </p:nvSpPr>
        <p:spPr>
          <a:xfrm>
            <a:off x="7860117" y="683678"/>
            <a:ext cx="336953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Real Estate Agents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Contractors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Dog Walkers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Etc.</a:t>
            </a:r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6C31ED1C-7380-82AA-8AB6-4732A3C755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56" y="6173193"/>
            <a:ext cx="1563181" cy="5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0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1049-D754-4BBB-289A-5D04AFE43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Give Them a Key….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4517081-390F-6631-878C-BBCA4938D0F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3519674"/>
              </p:ext>
            </p:extLst>
          </p:nvPr>
        </p:nvGraphicFramePr>
        <p:xfrm>
          <a:off x="838200" y="1758462"/>
          <a:ext cx="5967046" cy="4418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3963B-4D89-DABB-A72A-95EEBEBE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15F-889F-4C08-BF69-BEF13233377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Picture 4" descr="C:\Documents and Settings\glickan\Local Settings\Temporary Internet Files\Content.IE5\4Y0L16J3\MC900389750[1].wmf">
            <a:extLst>
              <a:ext uri="{FF2B5EF4-FFF2-40B4-BE49-F238E27FC236}">
                <a16:creationId xmlns:a16="http://schemas.microsoft.com/office/drawing/2014/main" id="{1076A23D-72B7-D016-EC93-B7CBBA2D3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89" y="447042"/>
            <a:ext cx="3603710" cy="25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7C12945-906B-6B64-7E9C-3C0F1122531A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7948245" y="3429000"/>
            <a:ext cx="3209192" cy="228780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  <a:defRPr/>
            </a:pPr>
            <a:r>
              <a:rPr lang="en-US" sz="2800" b="1" u="sng" dirty="0">
                <a:latin typeface="Arial" charset="0"/>
                <a:cs typeface="Arial" charset="0"/>
              </a:rPr>
              <a:t>EXAMPLE</a:t>
            </a:r>
          </a:p>
          <a:p>
            <a:pPr marL="0" indent="0" algn="ctr">
              <a:buNone/>
              <a:defRPr/>
            </a:pPr>
            <a:r>
              <a:rPr lang="en-US" sz="2800" b="1" u="sng" dirty="0">
                <a:latin typeface="Arial" charset="0"/>
                <a:cs typeface="Arial" charset="0"/>
              </a:rPr>
              <a:t>Your</a:t>
            </a:r>
            <a:r>
              <a:rPr lang="en-US" sz="2800" b="1" dirty="0">
                <a:latin typeface="Arial" charset="0"/>
                <a:cs typeface="Arial" charset="0"/>
              </a:rPr>
              <a:t> Arm/Disarm Code is 0155</a:t>
            </a:r>
          </a:p>
          <a:p>
            <a:pPr marL="0" indent="0" algn="ctr">
              <a:buNone/>
              <a:defRPr/>
            </a:pPr>
            <a:r>
              <a:rPr lang="en-US" sz="2800" b="1" u="sng" dirty="0">
                <a:latin typeface="Arial" charset="0"/>
                <a:cs typeface="Arial" charset="0"/>
              </a:rPr>
              <a:t>Your</a:t>
            </a:r>
            <a:r>
              <a:rPr lang="en-US" sz="2800" b="1" dirty="0">
                <a:latin typeface="Arial" charset="0"/>
                <a:cs typeface="Arial" charset="0"/>
              </a:rPr>
              <a:t> Password is “Domestic”</a:t>
            </a:r>
          </a:p>
        </p:txBody>
      </p:sp>
    </p:spTree>
    <p:extLst>
      <p:ext uri="{BB962C8B-B14F-4D97-AF65-F5344CB8AC3E}">
        <p14:creationId xmlns:p14="http://schemas.microsoft.com/office/powerpoint/2010/main" val="926619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Welcome to Wathsaw | Wathsaw">
            <a:extLst>
              <a:ext uri="{FF2B5EF4-FFF2-40B4-BE49-F238E27FC236}">
                <a16:creationId xmlns:a16="http://schemas.microsoft.com/office/drawing/2014/main" id="{7A0710B9-9639-DA8A-7359-FD4EB70FC8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4634682" cy="61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8FB57-3510-AD1B-7C43-2E9A35B4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301" y="442757"/>
            <a:ext cx="5840770" cy="10710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8C193-8095-1A7B-C400-D05730AFB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2840" y="1591408"/>
            <a:ext cx="6272814" cy="479110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defRPr/>
            </a:pPr>
            <a:r>
              <a:rPr lang="en-US" b="1" dirty="0">
                <a:solidFill>
                  <a:srgbClr val="FEFFFF"/>
                </a:solidFill>
              </a:rPr>
              <a:t>Keep your monitoring center’s phone number easily accessible</a:t>
            </a:r>
          </a:p>
          <a:p>
            <a:pPr lvl="1">
              <a:defRPr/>
            </a:pPr>
            <a:r>
              <a:rPr lang="en-US" sz="2800" dirty="0">
                <a:solidFill>
                  <a:srgbClr val="FEFFFF"/>
                </a:solidFill>
              </a:rPr>
              <a:t>Do not post the arm/disarm code and password by the panel or with the alarm company phone number</a:t>
            </a:r>
          </a:p>
          <a:p>
            <a:pPr>
              <a:defRPr/>
            </a:pPr>
            <a:r>
              <a:rPr lang="en-US" b="1" dirty="0">
                <a:solidFill>
                  <a:srgbClr val="FEFFFF"/>
                </a:solidFill>
              </a:rPr>
              <a:t>Make sure everyone who has access to your home or business</a:t>
            </a:r>
          </a:p>
          <a:p>
            <a:pPr lvl="1">
              <a:defRPr/>
            </a:pPr>
            <a:r>
              <a:rPr lang="en-US" sz="2800" dirty="0">
                <a:solidFill>
                  <a:srgbClr val="FEFFFF"/>
                </a:solidFill>
              </a:rPr>
              <a:t>Has a valid arm/disarm code </a:t>
            </a:r>
          </a:p>
          <a:p>
            <a:pPr lvl="1">
              <a:defRPr/>
            </a:pPr>
            <a:r>
              <a:rPr lang="en-US" sz="2800" dirty="0">
                <a:solidFill>
                  <a:srgbClr val="FEFFFF"/>
                </a:solidFill>
              </a:rPr>
              <a:t>Has the password used to identify themselves to your alarm company as a valid alarm user</a:t>
            </a:r>
          </a:p>
          <a:p>
            <a:pPr>
              <a:defRPr/>
            </a:pPr>
            <a:r>
              <a:rPr lang="en-US" b="1" dirty="0">
                <a:solidFill>
                  <a:srgbClr val="FEFFFF"/>
                </a:solidFill>
              </a:rPr>
              <a:t>Knowing the difference can save precious minutes in an emergency situation and prevent costly false alarms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FA170-87BC-A7FE-BA0B-5E377F26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9589" y="6382512"/>
            <a:ext cx="682311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A92615F-889F-4C08-BF69-BEF13233377D}" type="slidenum">
              <a:rPr lang="en-US" sz="1200">
                <a:solidFill>
                  <a:srgbClr val="FE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 sz="1200">
              <a:solidFill>
                <a:srgbClr val="FEFFFF"/>
              </a:solidFill>
              <a:latin typeface="Calibri" panose="020F0502020204030204"/>
            </a:endParaRP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7EE40C2F-A2B9-30CA-AFCD-99F70B768B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56" y="6173193"/>
            <a:ext cx="1563181" cy="5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67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8" name="Rectangle 1331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C7529E-BFE0-CBC2-A857-99309824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Contact Us</a:t>
            </a:r>
          </a:p>
        </p:txBody>
      </p:sp>
      <p:sp>
        <p:nvSpPr>
          <p:cNvPr id="13329" name="Rectangle 1332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FE632-A9A6-A13C-6A18-0787AEA49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400" b="1" dirty="0"/>
              <a:t>False Alarm Reduction Association</a:t>
            </a:r>
            <a:br>
              <a:rPr lang="en-US" sz="2400" b="1" dirty="0"/>
            </a:br>
            <a:r>
              <a:rPr lang="en-US" sz="2400" dirty="0"/>
              <a:t>10024 Vanderbilt Circle #4</a:t>
            </a:r>
            <a:br>
              <a:rPr lang="en-US" sz="2400" dirty="0"/>
            </a:br>
            <a:r>
              <a:rPr lang="en-US" sz="2400" dirty="0"/>
              <a:t>Rockville MD 20850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/>
              <a:t>301- 519-9237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/>
              <a:t>Brad Shipp, Executive Director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bradshipp@4yoursolution.com</a:t>
            </a:r>
            <a:endParaRPr lang="en-US" sz="24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>
                <a:hlinkClick r:id="rId3"/>
              </a:rPr>
              <a:t>www.faraonline.org</a:t>
            </a:r>
            <a:endParaRPr lang="en-US" sz="2400" dirty="0"/>
          </a:p>
          <a:p>
            <a:endParaRPr lang="en-US" sz="1800" dirty="0"/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0DEFBAE6-5513-8B76-DE14-8CED696D17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738" y="2236208"/>
            <a:ext cx="5628018" cy="2152713"/>
          </a:xfrm>
          <a:prstGeom prst="rect">
            <a:avLst/>
          </a:prstGeom>
        </p:spPr>
      </p:pic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3CD6B83C-67E5-43AF-926F-E3AAA8AE0EFE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4D5AC3-BBCE-1B58-E1CF-28A8FF27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 descr="Image result for false alarm free clip art password">
            <a:extLst>
              <a:ext uri="{FF2B5EF4-FFF2-40B4-BE49-F238E27FC236}">
                <a16:creationId xmlns:a16="http://schemas.microsoft.com/office/drawing/2014/main" id="{DFCE934B-694D-536B-B863-8678DBAAE19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>
          <a:xfrm>
            <a:off x="7675658" y="2093976"/>
            <a:ext cx="3923470" cy="4078224"/>
          </a:xfrm>
          <a:prstGeom prst="rect">
            <a:avLst/>
          </a:prstGeom>
        </p:spPr>
      </p:pic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097619C5-4723-D3DF-3B1D-3ECC6CDAF83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1795019"/>
              </p:ext>
            </p:extLst>
          </p:nvPr>
        </p:nvGraphicFramePr>
        <p:xfrm>
          <a:off x="757132" y="1833924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6E7CB6F-A4D0-8063-5FCF-EA53C315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615F-889F-4C08-BF69-BEF13233377D}" type="slidenum">
              <a:rPr lang="en-US" smtClean="0"/>
              <a:t>2</a:t>
            </a:fld>
            <a:endParaRPr lang="en-US"/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ED52C4AE-506C-5DAD-09F6-CFD5366CB0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56" y="6173193"/>
            <a:ext cx="1563181" cy="5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7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028A5-9B54-B6DF-8942-CAA1F0F8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What is a False Alarm?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5600-94BD-840A-2C0E-F6B966AB4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485835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3200" dirty="0"/>
              <a:t>Notification of an alarm to law enforcement when the responding authority finds no evidence of criminal offense or attempted criminal offense</a:t>
            </a:r>
          </a:p>
        </p:txBody>
      </p:sp>
      <p:pic>
        <p:nvPicPr>
          <p:cNvPr id="10" name="Content Placeholder 9" descr="A picture containing person, building, outdoor, standing&#10;&#10;Description automatically generated">
            <a:extLst>
              <a:ext uri="{FF2B5EF4-FFF2-40B4-BE49-F238E27FC236}">
                <a16:creationId xmlns:a16="http://schemas.microsoft.com/office/drawing/2014/main" id="{304D911E-B526-6CBA-2927-EE631A71EE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99D48-F267-ED8A-A6A1-EB7A3A19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A92615F-889F-4C08-BF69-BEF13233377D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C2AC977-F92A-20BB-0274-2995957442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56" y="6173193"/>
            <a:ext cx="1563181" cy="5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6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Image result for false alarm free clip art password">
            <a:extLst>
              <a:ext uri="{FF2B5EF4-FFF2-40B4-BE49-F238E27FC236}">
                <a16:creationId xmlns:a16="http://schemas.microsoft.com/office/drawing/2014/main" id="{EFACCB5C-5D1F-5A10-2DF6-4F9D4D6A28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8" y="1907936"/>
            <a:ext cx="3368969" cy="304212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03260-3990-B274-6330-D6146B08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the Role of the Password?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C3FC-01BD-4D66-9ECC-A89E27739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9354" y="2798064"/>
            <a:ext cx="5461095" cy="341761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Your password is a critical part of avoiding a false alarm</a:t>
            </a:r>
          </a:p>
          <a:p>
            <a:r>
              <a:rPr lang="en-US" sz="4400" dirty="0">
                <a:solidFill>
                  <a:srgbClr val="FFFFFF"/>
                </a:solidFill>
              </a:rPr>
              <a:t>It verifies you are authorized to use the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45315-2D67-54A9-2317-BB063553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295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92615F-889F-4C08-BF69-BEF13233377D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987AA50-6418-B89E-74AE-12CB8D70B7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56" y="6173193"/>
            <a:ext cx="1563181" cy="5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3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BC5709E5-7A9B-40E1-B552-B8301D49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When it Works Correctly….</a:t>
            </a:r>
          </a:p>
        </p:txBody>
      </p:sp>
      <p:cxnSp>
        <p:nvCxnSpPr>
          <p:cNvPr id="21513" name="Straight Connector 215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10" descr="Graphical user interface&#10;&#10;Description automatically generated">
            <a:extLst>
              <a:ext uri="{FF2B5EF4-FFF2-40B4-BE49-F238E27FC236}">
                <a16:creationId xmlns:a16="http://schemas.microsoft.com/office/drawing/2014/main" id="{ACB3F271-B04C-9DD8-E69E-1B3664F958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687" y="2256799"/>
            <a:ext cx="4321769" cy="3997637"/>
          </a:xfrm>
          <a:prstGeom prst="rect">
            <a:avLst/>
          </a:prstGeom>
        </p:spPr>
      </p:pic>
      <p:cxnSp>
        <p:nvCxnSpPr>
          <p:cNvPr id="21515" name="Straight Connector 215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2D7B79AD-1885-18B0-2412-6BD1CA1E28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51" y="2468303"/>
            <a:ext cx="5169565" cy="37350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75CDC-8558-4C5E-9C6E-B7D09BFF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68AD8318-BF85-430F-9AD2-38B68DDF855B}" type="slidenum">
              <a:rPr lang="en-US" altLang="en-US" sz="1200">
                <a:solidFill>
                  <a:srgbClr val="898989"/>
                </a:solidFill>
                <a:latin typeface="+mn-lt"/>
                <a:cs typeface="+mn-cs"/>
              </a:rPr>
              <a:pPr eaLnBrk="1" hangingPunct="1">
                <a:spcAft>
                  <a:spcPts val="600"/>
                </a:spcAft>
              </a:pPr>
              <a:t>5</a:t>
            </a:fld>
            <a:endParaRPr lang="en-US" altLang="en-US" sz="1200">
              <a:solidFill>
                <a:srgbClr val="898989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5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BC5709E5-7A9B-40E1-B552-B8301D49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FFFFFF"/>
                </a:solidFill>
              </a:rPr>
              <a:t>When it Works Correctly</a:t>
            </a:r>
          </a:p>
        </p:txBody>
      </p:sp>
      <p:cxnSp>
        <p:nvCxnSpPr>
          <p:cNvPr id="21513" name="Straight Connector 215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3" descr="A person talking on the phone&#10;&#10;Description automatically generated">
            <a:extLst>
              <a:ext uri="{FF2B5EF4-FFF2-40B4-BE49-F238E27FC236}">
                <a16:creationId xmlns:a16="http://schemas.microsoft.com/office/drawing/2014/main" id="{8F92D992-CE93-F831-3E56-CD06040C71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369" y="2426818"/>
            <a:ext cx="2858312" cy="3997637"/>
          </a:xfrm>
          <a:prstGeom prst="rect">
            <a:avLst/>
          </a:prstGeom>
        </p:spPr>
      </p:pic>
      <p:cxnSp>
        <p:nvCxnSpPr>
          <p:cNvPr id="21515" name="Straight Connector 215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BA1F472-28D1-7CFB-54E8-17567D226F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073" y="2591083"/>
            <a:ext cx="5455917" cy="36691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75CDC-8558-4C5E-9C6E-B7D09BFF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68AD8318-BF85-430F-9AD2-38B68DDF855B}" type="slidenum">
              <a:rPr lang="en-US" altLang="en-US" sz="1200">
                <a:solidFill>
                  <a:srgbClr val="898989"/>
                </a:solidFill>
                <a:latin typeface="+mn-lt"/>
                <a:cs typeface="+mn-cs"/>
              </a:rPr>
              <a:pPr eaLnBrk="1" hangingPunct="1">
                <a:spcAft>
                  <a:spcPts val="600"/>
                </a:spcAft>
              </a:pPr>
              <a:t>6</a:t>
            </a:fld>
            <a:endParaRPr lang="en-US" altLang="en-US" sz="1200">
              <a:solidFill>
                <a:srgbClr val="898989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Rectangle 215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BC5709E5-7A9B-40E1-B552-B8301D49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Reality</a:t>
            </a:r>
          </a:p>
        </p:txBody>
      </p:sp>
      <p:cxnSp>
        <p:nvCxnSpPr>
          <p:cNvPr id="21518" name="Straight Connector 215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10" descr="Graphical user interface&#10;&#10;Description automatically generated">
            <a:extLst>
              <a:ext uri="{FF2B5EF4-FFF2-40B4-BE49-F238E27FC236}">
                <a16:creationId xmlns:a16="http://schemas.microsoft.com/office/drawing/2014/main" id="{ACB3F271-B04C-9DD8-E69E-1B3664F958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795" y="2319024"/>
            <a:ext cx="4321769" cy="3997637"/>
          </a:xfrm>
          <a:prstGeom prst="rect">
            <a:avLst/>
          </a:prstGeom>
        </p:spPr>
      </p:pic>
      <p:cxnSp>
        <p:nvCxnSpPr>
          <p:cNvPr id="21520" name="Straight Connector 215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2D7B79AD-1885-18B0-2412-6BD1CA1E28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82" y="2187315"/>
            <a:ext cx="5455917" cy="39419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75CDC-8558-4C5E-9C6E-B7D09BFF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68AD8318-BF85-430F-9AD2-38B68DDF855B}" type="slidenum">
              <a:rPr lang="en-US" altLang="en-US" sz="1200">
                <a:solidFill>
                  <a:srgbClr val="898989"/>
                </a:solidFill>
                <a:latin typeface="+mn-lt"/>
                <a:cs typeface="+mn-cs"/>
              </a:rPr>
              <a:pPr eaLnBrk="1" hangingPunct="1">
                <a:spcAft>
                  <a:spcPts val="600"/>
                </a:spcAft>
              </a:pPr>
              <a:t>7</a:t>
            </a:fld>
            <a:endParaRPr lang="en-US" altLang="en-US" sz="1200">
              <a:solidFill>
                <a:srgbClr val="898989"/>
              </a:solidFill>
              <a:latin typeface="+mn-lt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5BE053-BAEC-47C5-944B-1339774B33CE}"/>
              </a:ext>
            </a:extLst>
          </p:cNvPr>
          <p:cNvSpPr txBox="1"/>
          <p:nvPr/>
        </p:nvSpPr>
        <p:spPr>
          <a:xfrm>
            <a:off x="2582741" y="1662965"/>
            <a:ext cx="7247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</a:rPr>
              <a:t>Few customers will answer correctly on the first try</a:t>
            </a:r>
          </a:p>
        </p:txBody>
      </p:sp>
    </p:spTree>
    <p:extLst>
      <p:ext uri="{BB962C8B-B14F-4D97-AF65-F5344CB8AC3E}">
        <p14:creationId xmlns:p14="http://schemas.microsoft.com/office/powerpoint/2010/main" val="316310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BC5709E5-7A9B-40E1-B552-B8301D49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Reality</a:t>
            </a:r>
          </a:p>
        </p:txBody>
      </p:sp>
      <p:cxnSp>
        <p:nvCxnSpPr>
          <p:cNvPr id="21513" name="Straight Connector 215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 descr="A person talking on the phone&#10;&#10;Description automatically generated">
            <a:extLst>
              <a:ext uri="{FF2B5EF4-FFF2-40B4-BE49-F238E27FC236}">
                <a16:creationId xmlns:a16="http://schemas.microsoft.com/office/drawing/2014/main" id="{B1A9530B-4E8D-D075-6675-FBFAE981F7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984" y="2371768"/>
            <a:ext cx="3407621" cy="4052686"/>
          </a:xfrm>
          <a:prstGeom prst="rect">
            <a:avLst/>
          </a:prstGeom>
        </p:spPr>
      </p:pic>
      <p:cxnSp>
        <p:nvCxnSpPr>
          <p:cNvPr id="21515" name="Straight Connector 215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1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6C1DE73-344F-C53E-5FB0-C82F089DAF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147" y="2371768"/>
            <a:ext cx="4611284" cy="40526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75CDC-8558-4C5E-9C6E-B7D09BFF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68AD8318-BF85-430F-9AD2-38B68DDF855B}" type="slidenum">
              <a:rPr lang="en-US" altLang="en-US" sz="1200">
                <a:solidFill>
                  <a:srgbClr val="898989"/>
                </a:solidFill>
                <a:latin typeface="+mn-lt"/>
                <a:cs typeface="+mn-cs"/>
              </a:rPr>
              <a:pPr eaLnBrk="1" hangingPunct="1">
                <a:spcAft>
                  <a:spcPts val="600"/>
                </a:spcAft>
              </a:pPr>
              <a:t>8</a:t>
            </a:fld>
            <a:endParaRPr lang="en-US" altLang="en-US" sz="1200">
              <a:solidFill>
                <a:srgbClr val="898989"/>
              </a:solidFill>
              <a:latin typeface="+mn-lt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EA03AC-2339-3BBB-5917-446C24CC4F45}"/>
              </a:ext>
            </a:extLst>
          </p:cNvPr>
          <p:cNvSpPr txBox="1"/>
          <p:nvPr/>
        </p:nvSpPr>
        <p:spPr>
          <a:xfrm>
            <a:off x="2582741" y="1662965"/>
            <a:ext cx="7247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</a:rPr>
              <a:t>Few customers will answer correctly on the first try</a:t>
            </a:r>
          </a:p>
        </p:txBody>
      </p:sp>
    </p:spTree>
    <p:extLst>
      <p:ext uri="{BB962C8B-B14F-4D97-AF65-F5344CB8AC3E}">
        <p14:creationId xmlns:p14="http://schemas.microsoft.com/office/powerpoint/2010/main" val="31075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BC5709E5-7A9B-40E1-B552-B8301D49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Reality</a:t>
            </a:r>
          </a:p>
        </p:txBody>
      </p:sp>
      <p:cxnSp>
        <p:nvCxnSpPr>
          <p:cNvPr id="21513" name="Straight Connector 215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5" name="Straight Connector 215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75CDC-8558-4C5E-9C6E-B7D09BFF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68AD8318-BF85-430F-9AD2-38B68DDF855B}" type="slidenum">
              <a:rPr lang="en-US" altLang="en-US" sz="1200">
                <a:solidFill>
                  <a:srgbClr val="898989"/>
                </a:solidFill>
                <a:latin typeface="+mn-lt"/>
                <a:cs typeface="+mn-cs"/>
              </a:rPr>
              <a:pPr eaLnBrk="1" hangingPunct="1">
                <a:spcAft>
                  <a:spcPts val="600"/>
                </a:spcAft>
              </a:pPr>
              <a:t>9</a:t>
            </a:fld>
            <a:endParaRPr lang="en-US" altLang="en-US" sz="1200">
              <a:solidFill>
                <a:srgbClr val="898989"/>
              </a:solidFill>
              <a:latin typeface="+mn-lt"/>
              <a:cs typeface="+mn-cs"/>
            </a:endParaRPr>
          </a:p>
        </p:txBody>
      </p:sp>
      <p:pic>
        <p:nvPicPr>
          <p:cNvPr id="6" name="Content Placeholder 5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835D1EBE-5467-57CE-C804-2C0B1FD160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916" y="2344828"/>
            <a:ext cx="3489555" cy="4351338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8D1106-9AA3-6DAF-0DF5-0A68856C5A7C}"/>
              </a:ext>
            </a:extLst>
          </p:cNvPr>
          <p:cNvSpPr txBox="1"/>
          <p:nvPr/>
        </p:nvSpPr>
        <p:spPr>
          <a:xfrm>
            <a:off x="2582741" y="1662965"/>
            <a:ext cx="7247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</a:rPr>
              <a:t>Few customers will answer correctly on the first 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B19EA7-DB12-EB07-D062-2481D4E699C7}"/>
              </a:ext>
            </a:extLst>
          </p:cNvPr>
          <p:cNvSpPr txBox="1"/>
          <p:nvPr/>
        </p:nvSpPr>
        <p:spPr>
          <a:xfrm>
            <a:off x="6533711" y="2794864"/>
            <a:ext cx="540064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If you confuse the password &amp; passcode it wastes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DED3F-DC98-5E87-46C9-1305297D0877}"/>
              </a:ext>
            </a:extLst>
          </p:cNvPr>
          <p:cNvSpPr txBox="1"/>
          <p:nvPr/>
        </p:nvSpPr>
        <p:spPr>
          <a:xfrm>
            <a:off x="6533710" y="4425636"/>
            <a:ext cx="530952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If you forget the password it can lead to a false dispatch</a:t>
            </a:r>
          </a:p>
        </p:txBody>
      </p:sp>
    </p:spTree>
    <p:extLst>
      <p:ext uri="{BB962C8B-B14F-4D97-AF65-F5344CB8AC3E}">
        <p14:creationId xmlns:p14="http://schemas.microsoft.com/office/powerpoint/2010/main" val="217656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Widescreen</PresentationFormat>
  <Paragraphs>97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Password vs Passcode  What is the Difference?</vt:lpstr>
      <vt:lpstr>Overview</vt:lpstr>
      <vt:lpstr>What is a False Alarm?</vt:lpstr>
      <vt:lpstr>What is the Role of the Password?</vt:lpstr>
      <vt:lpstr>When it Works Correctly….</vt:lpstr>
      <vt:lpstr>When it Works Correctly</vt:lpstr>
      <vt:lpstr>Reality</vt:lpstr>
      <vt:lpstr>Reality</vt:lpstr>
      <vt:lpstr>Reality</vt:lpstr>
      <vt:lpstr>Your Secret Code</vt:lpstr>
      <vt:lpstr>Passcode vs Password</vt:lpstr>
      <vt:lpstr>Pop Quiz</vt:lpstr>
      <vt:lpstr>Forgot Your Code?</vt:lpstr>
      <vt:lpstr>Do You Give People Keys?</vt:lpstr>
      <vt:lpstr>If You Give Them a Key….</vt:lpstr>
      <vt:lpstr>Recap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2022-07-09T19:26:43Z</dcterms:created>
  <dcterms:modified xsi:type="dcterms:W3CDTF">2022-07-09T19:44:33Z</dcterms:modified>
</cp:coreProperties>
</file>