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09" r:id="rId3"/>
    <p:sldId id="311" r:id="rId4"/>
    <p:sldId id="312" r:id="rId5"/>
    <p:sldId id="313" r:id="rId6"/>
    <p:sldId id="30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9" autoAdjust="0"/>
    <p:restoredTop sz="94660"/>
  </p:normalViewPr>
  <p:slideViewPr>
    <p:cSldViewPr snapToGrid="0">
      <p:cViewPr varScale="1">
        <p:scale>
          <a:sx n="74" d="100"/>
          <a:sy n="74" d="100"/>
        </p:scale>
        <p:origin x="1135" y="55"/>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28871-CF7B-4970-BB6C-7636CAD813EE}" type="datetimeFigureOut">
              <a:rPr lang="en-US" smtClean="0"/>
              <a:t>7/9/2022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5CDC30-E7DE-40A8-BE99-B2CB0BF5D221}" type="slidenum">
              <a:rPr lang="en-US" smtClean="0"/>
              <a:t>‹#›</a:t>
            </a:fld>
            <a:endParaRPr lang="en-US"/>
          </a:p>
        </p:txBody>
      </p:sp>
    </p:spTree>
    <p:extLst>
      <p:ext uri="{BB962C8B-B14F-4D97-AF65-F5344CB8AC3E}">
        <p14:creationId xmlns:p14="http://schemas.microsoft.com/office/powerpoint/2010/main" val="2000262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Calibri" pitchFamily="34" charset="0"/>
                <a:ea typeface="+mn-ea"/>
                <a:cs typeface="+mn-cs"/>
              </a:rPr>
              <a:t>You’ve been counting the days until it is time to leave. You are certain that you haven’t forgotten anything you need to do to ensure your home is secure and running smoothly while you are gone. </a:t>
            </a:r>
          </a:p>
          <a:p>
            <a:endParaRPr lang="en-US" dirty="0"/>
          </a:p>
        </p:txBody>
      </p:sp>
      <p:sp>
        <p:nvSpPr>
          <p:cNvPr id="4" name="Slide Number Placeholder 3"/>
          <p:cNvSpPr>
            <a:spLocks noGrp="1"/>
          </p:cNvSpPr>
          <p:nvPr>
            <p:ph type="sldNum" sz="quarter" idx="10"/>
          </p:nvPr>
        </p:nvSpPr>
        <p:spPr/>
        <p:txBody>
          <a:bodyPr/>
          <a:lstStyle/>
          <a:p>
            <a:pPr>
              <a:defRPr/>
            </a:pPr>
            <a:fld id="{76D632B4-37B2-41ED-8250-97427EC1C284}" type="slidenum">
              <a:rPr lang="en-US" smtClean="0"/>
              <a:pPr>
                <a:defRPr/>
              </a:pPr>
              <a:t>2</a:t>
            </a:fld>
            <a:endParaRPr lang="en-US" dirty="0"/>
          </a:p>
        </p:txBody>
      </p:sp>
    </p:spTree>
    <p:extLst>
      <p:ext uri="{BB962C8B-B14F-4D97-AF65-F5344CB8AC3E}">
        <p14:creationId xmlns:p14="http://schemas.microsoft.com/office/powerpoint/2010/main" val="1520750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Calibri" pitchFamily="34" charset="0"/>
                <a:ea typeface="+mn-ea"/>
                <a:cs typeface="+mn-cs"/>
              </a:rPr>
              <a:t>WHAT ABOUT YOUR SECURITY SYSTEM? </a:t>
            </a:r>
            <a:endParaRPr lang="en-US" sz="1200" b="0" i="0" u="none" strike="noStrike" kern="1200" baseline="0" dirty="0">
              <a:solidFill>
                <a:schemeClr val="tx1"/>
              </a:solidFill>
              <a:latin typeface="Calibri" pitchFamily="34" charset="0"/>
              <a:ea typeface="+mn-ea"/>
              <a:cs typeface="+mn-cs"/>
            </a:endParaRPr>
          </a:p>
          <a:p>
            <a:r>
              <a:rPr lang="en-US" sz="1200" b="0" i="0" u="none" strike="noStrike" kern="1200" baseline="0" dirty="0">
                <a:solidFill>
                  <a:schemeClr val="tx1"/>
                </a:solidFill>
                <a:latin typeface="Calibri" pitchFamily="34" charset="0"/>
                <a:ea typeface="+mn-ea"/>
                <a:cs typeface="+mn-cs"/>
              </a:rPr>
              <a:t>Most security alarm users don’t give a second thought about the alarm system. They automatically arm it as they leave and never stop to consider that it could cause numerous false alarms while they are gone, because they failed to take a few minutes to update vital information and train all temporary users! </a:t>
            </a:r>
          </a:p>
          <a:p>
            <a:endParaRPr lang="en-US" sz="1200" b="0" i="0" u="none" strike="noStrike" kern="1200" baseline="0" dirty="0">
              <a:solidFill>
                <a:schemeClr val="tx1"/>
              </a:solidFill>
              <a:latin typeface="Calibri" pitchFamily="34" charset="0"/>
              <a:ea typeface="+mn-ea"/>
              <a:cs typeface="+mn-cs"/>
            </a:endParaRPr>
          </a:p>
          <a:p>
            <a:r>
              <a:rPr lang="en-US" sz="1200" b="0" i="0" u="none" strike="noStrike" kern="1200" baseline="0" dirty="0">
                <a:solidFill>
                  <a:schemeClr val="tx1"/>
                </a:solidFill>
                <a:latin typeface="Calibri" pitchFamily="34" charset="0"/>
                <a:ea typeface="+mn-ea"/>
                <a:cs typeface="+mn-cs"/>
              </a:rPr>
              <a:t>Call your alarm company and: </a:t>
            </a:r>
          </a:p>
          <a:p>
            <a:r>
              <a:rPr lang="en-US" sz="1200" b="0" i="0" u="none" strike="noStrike" kern="1200" baseline="0" dirty="0">
                <a:solidFill>
                  <a:schemeClr val="tx1"/>
                </a:solidFill>
                <a:latin typeface="Calibri" pitchFamily="34" charset="0"/>
                <a:ea typeface="+mn-ea"/>
                <a:cs typeface="+mn-cs"/>
              </a:rPr>
              <a:t> Tell them what days you will be gone </a:t>
            </a:r>
          </a:p>
          <a:p>
            <a:r>
              <a:rPr lang="en-US" sz="1200" b="0" i="0" u="none" strike="noStrike" kern="1200" baseline="0">
                <a:solidFill>
                  <a:schemeClr val="tx1"/>
                </a:solidFill>
                <a:latin typeface="Calibri" pitchFamily="34" charset="0"/>
                <a:ea typeface="+mn-ea"/>
                <a:cs typeface="+mn-cs"/>
              </a:rPr>
              <a:t> </a:t>
            </a:r>
            <a:r>
              <a:rPr lang="en-US" sz="1200" b="0" i="0" u="none" strike="noStrike" kern="1200" baseline="0" dirty="0">
                <a:solidFill>
                  <a:schemeClr val="tx1"/>
                </a:solidFill>
                <a:latin typeface="Calibri" pitchFamily="34" charset="0"/>
                <a:ea typeface="+mn-ea"/>
                <a:cs typeface="+mn-cs"/>
              </a:rPr>
              <a:t>Update your emergency contact information, including who has keys to your home </a:t>
            </a:r>
          </a:p>
          <a:p>
            <a:r>
              <a:rPr lang="en-US" sz="1200" b="0" i="0" u="none" strike="noStrike" kern="1200" baseline="0" dirty="0">
                <a:solidFill>
                  <a:schemeClr val="tx1"/>
                </a:solidFill>
                <a:latin typeface="Calibri" pitchFamily="34" charset="0"/>
                <a:ea typeface="+mn-ea"/>
                <a:cs typeface="+mn-cs"/>
              </a:rPr>
              <a:t> Give them a number to reach you, preferably a cell phone number, should your alarm system activate while you are away </a:t>
            </a:r>
          </a:p>
          <a:p>
            <a:endParaRPr lang="en-US" dirty="0"/>
          </a:p>
        </p:txBody>
      </p:sp>
      <p:sp>
        <p:nvSpPr>
          <p:cNvPr id="4" name="Slide Number Placeholder 3"/>
          <p:cNvSpPr>
            <a:spLocks noGrp="1"/>
          </p:cNvSpPr>
          <p:nvPr>
            <p:ph type="sldNum" sz="quarter" idx="10"/>
          </p:nvPr>
        </p:nvSpPr>
        <p:spPr/>
        <p:txBody>
          <a:bodyPr/>
          <a:lstStyle/>
          <a:p>
            <a:pPr>
              <a:defRPr/>
            </a:pPr>
            <a:fld id="{76D632B4-37B2-41ED-8250-97427EC1C284}" type="slidenum">
              <a:rPr lang="en-US" smtClean="0"/>
              <a:pPr>
                <a:defRPr/>
              </a:pPr>
              <a:t>3</a:t>
            </a:fld>
            <a:endParaRPr lang="en-US" dirty="0"/>
          </a:p>
        </p:txBody>
      </p:sp>
    </p:spTree>
    <p:extLst>
      <p:ext uri="{BB962C8B-B14F-4D97-AF65-F5344CB8AC3E}">
        <p14:creationId xmlns:p14="http://schemas.microsoft.com/office/powerpoint/2010/main" val="3837522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Calibri" pitchFamily="34" charset="0"/>
                <a:ea typeface="+mn-ea"/>
                <a:cs typeface="+mn-cs"/>
              </a:rPr>
              <a:t>Train each person who will enter the premises on how to use the system, including bypassing the motion detector, what to do if an alarm occurs, and how to cancel an alarm. </a:t>
            </a:r>
          </a:p>
          <a:p>
            <a:endParaRPr lang="en-US" dirty="0"/>
          </a:p>
        </p:txBody>
      </p:sp>
      <p:sp>
        <p:nvSpPr>
          <p:cNvPr id="4" name="Slide Number Placeholder 3"/>
          <p:cNvSpPr>
            <a:spLocks noGrp="1"/>
          </p:cNvSpPr>
          <p:nvPr>
            <p:ph type="sldNum" sz="quarter" idx="10"/>
          </p:nvPr>
        </p:nvSpPr>
        <p:spPr/>
        <p:txBody>
          <a:bodyPr/>
          <a:lstStyle/>
          <a:p>
            <a:pPr>
              <a:defRPr/>
            </a:pPr>
            <a:fld id="{76D632B4-37B2-41ED-8250-97427EC1C284}" type="slidenum">
              <a:rPr lang="en-US" smtClean="0"/>
              <a:pPr>
                <a:defRPr/>
              </a:pPr>
              <a:t>4</a:t>
            </a:fld>
            <a:endParaRPr lang="en-US" dirty="0"/>
          </a:p>
        </p:txBody>
      </p:sp>
    </p:spTree>
    <p:extLst>
      <p:ext uri="{BB962C8B-B14F-4D97-AF65-F5344CB8AC3E}">
        <p14:creationId xmlns:p14="http://schemas.microsoft.com/office/powerpoint/2010/main" val="228981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Calibri" pitchFamily="34" charset="0"/>
                <a:ea typeface="+mn-ea"/>
                <a:cs typeface="+mn-cs"/>
              </a:rPr>
              <a:t>Give each person who will enter the premises their own </a:t>
            </a:r>
            <a:r>
              <a:rPr lang="en-US" sz="1200" b="0" i="1" u="none" strike="noStrike" kern="1200" baseline="0" dirty="0">
                <a:solidFill>
                  <a:schemeClr val="tx1"/>
                </a:solidFill>
                <a:latin typeface="Calibri" pitchFamily="34" charset="0"/>
                <a:ea typeface="+mn-ea"/>
                <a:cs typeface="+mn-cs"/>
              </a:rPr>
              <a:t>disarm code </a:t>
            </a:r>
            <a:r>
              <a:rPr lang="en-US" sz="1200" b="0" i="0" u="none" strike="noStrike" kern="1200" baseline="0" dirty="0">
                <a:solidFill>
                  <a:schemeClr val="tx1"/>
                </a:solidFill>
                <a:latin typeface="Calibri" pitchFamily="34" charset="0"/>
                <a:ea typeface="+mn-ea"/>
                <a:cs typeface="+mn-cs"/>
              </a:rPr>
              <a:t>for the keypad and a </a:t>
            </a:r>
            <a:r>
              <a:rPr lang="en-US" sz="1200" b="0" i="1" u="none" strike="noStrike" kern="1200" baseline="0" dirty="0">
                <a:solidFill>
                  <a:schemeClr val="tx1"/>
                </a:solidFill>
                <a:latin typeface="Calibri" pitchFamily="34" charset="0"/>
                <a:ea typeface="+mn-ea"/>
                <a:cs typeface="+mn-cs"/>
              </a:rPr>
              <a:t>passcode/password </a:t>
            </a:r>
            <a:r>
              <a:rPr lang="en-US" sz="1200" b="0" i="0" u="none" strike="noStrike" kern="1200" baseline="0" dirty="0">
                <a:solidFill>
                  <a:schemeClr val="tx1"/>
                </a:solidFill>
                <a:latin typeface="Calibri" pitchFamily="34" charset="0"/>
                <a:ea typeface="+mn-ea"/>
                <a:cs typeface="+mn-cs"/>
              </a:rPr>
              <a:t>to give to the monitoring center if an accidental alarm occurs. </a:t>
            </a:r>
          </a:p>
          <a:p>
            <a:endParaRPr lang="en-US" dirty="0"/>
          </a:p>
        </p:txBody>
      </p:sp>
      <p:sp>
        <p:nvSpPr>
          <p:cNvPr id="4" name="Slide Number Placeholder 3"/>
          <p:cNvSpPr>
            <a:spLocks noGrp="1"/>
          </p:cNvSpPr>
          <p:nvPr>
            <p:ph type="sldNum" sz="quarter" idx="10"/>
          </p:nvPr>
        </p:nvSpPr>
        <p:spPr/>
        <p:txBody>
          <a:bodyPr/>
          <a:lstStyle/>
          <a:p>
            <a:pPr>
              <a:defRPr/>
            </a:pPr>
            <a:fld id="{76D632B4-37B2-41ED-8250-97427EC1C284}" type="slidenum">
              <a:rPr lang="en-US" smtClean="0"/>
              <a:pPr>
                <a:defRPr/>
              </a:pPr>
              <a:t>5</a:t>
            </a:fld>
            <a:endParaRPr lang="en-US" dirty="0"/>
          </a:p>
        </p:txBody>
      </p:sp>
    </p:spTree>
    <p:extLst>
      <p:ext uri="{BB962C8B-B14F-4D97-AF65-F5344CB8AC3E}">
        <p14:creationId xmlns:p14="http://schemas.microsoft.com/office/powerpoint/2010/main" val="2746390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323C7-CAFE-6A7B-14B2-A30E2CFD0FB9}"/>
              </a:ext>
            </a:extLst>
          </p:cNvPr>
          <p:cNvSpPr>
            <a:spLocks noGrp="1"/>
          </p:cNvSpPr>
          <p:nvPr>
            <p:ph type="ctrTitle"/>
          </p:nvPr>
        </p:nvSpPr>
        <p:spPr>
          <a:xfrm>
            <a:off x="1524000" y="2364509"/>
            <a:ext cx="9144000" cy="1145454"/>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651DE7-3C89-D940-2281-A4ECAE8E5C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BCD292-C5FF-F64E-6FB4-2C1E87F429FF}"/>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7/9/2022</a:t>
            </a:fld>
            <a:endParaRPr lang="en-US"/>
          </a:p>
        </p:txBody>
      </p:sp>
      <p:sp>
        <p:nvSpPr>
          <p:cNvPr id="5" name="Footer Placeholder 4">
            <a:extLst>
              <a:ext uri="{FF2B5EF4-FFF2-40B4-BE49-F238E27FC236}">
                <a16:creationId xmlns:a16="http://schemas.microsoft.com/office/drawing/2014/main" id="{C3247A2E-5EE3-61E5-D93C-8CAD5302F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8D646-E298-EC30-82F1-621B1D7CFA63}"/>
              </a:ext>
            </a:extLst>
          </p:cNvPr>
          <p:cNvSpPr>
            <a:spLocks noGrp="1"/>
          </p:cNvSpPr>
          <p:nvPr>
            <p:ph type="sldNum" sz="quarter" idx="12"/>
          </p:nvPr>
        </p:nvSpPr>
        <p:spPr/>
        <p:txBody>
          <a:bodyPr/>
          <a:lstStyle/>
          <a:p>
            <a:fld id="{5A92615F-889F-4C08-BF69-BEF13233377D}" type="slidenum">
              <a:rPr lang="en-US" smtClean="0"/>
              <a:t>‹#›</a:t>
            </a:fld>
            <a:endParaRPr lang="en-US"/>
          </a:p>
        </p:txBody>
      </p:sp>
      <p:pic>
        <p:nvPicPr>
          <p:cNvPr id="7" name="Picture 6" descr="A picture containing text&#10;&#10;Description automatically generated">
            <a:extLst>
              <a:ext uri="{FF2B5EF4-FFF2-40B4-BE49-F238E27FC236}">
                <a16:creationId xmlns:a16="http://schemas.microsoft.com/office/drawing/2014/main" id="{A25F1DDE-65C3-36B4-6CC0-BBD6E3AB8D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498347"/>
            <a:ext cx="9145276" cy="1829055"/>
          </a:xfrm>
          <a:prstGeom prst="rect">
            <a:avLst/>
          </a:prstGeom>
        </p:spPr>
      </p:pic>
    </p:spTree>
    <p:extLst>
      <p:ext uri="{BB962C8B-B14F-4D97-AF65-F5344CB8AC3E}">
        <p14:creationId xmlns:p14="http://schemas.microsoft.com/office/powerpoint/2010/main" val="411504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999C8-98F7-AE4E-2DE1-0816E4A0CA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A3BCC2-C7FE-F884-74FE-86277D7C6F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8F95B9-A5E5-7BAC-F4C9-448A3E373181}"/>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7/9/2022</a:t>
            </a:fld>
            <a:endParaRPr lang="en-US"/>
          </a:p>
        </p:txBody>
      </p:sp>
      <p:sp>
        <p:nvSpPr>
          <p:cNvPr id="5" name="Footer Placeholder 4">
            <a:extLst>
              <a:ext uri="{FF2B5EF4-FFF2-40B4-BE49-F238E27FC236}">
                <a16:creationId xmlns:a16="http://schemas.microsoft.com/office/drawing/2014/main" id="{BD2F2E65-F0BB-177C-A433-D228FEE530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4DDBBB-0BC1-13EF-286F-9EEFD1F6881C}"/>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289031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34004D-15CA-FA83-226A-926A275B81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7990E9-DAF0-38BF-593A-9A2D521472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534033-7032-52E2-D0D2-598A0F5B0188}"/>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7/9/2022</a:t>
            </a:fld>
            <a:endParaRPr lang="en-US"/>
          </a:p>
        </p:txBody>
      </p:sp>
      <p:sp>
        <p:nvSpPr>
          <p:cNvPr id="5" name="Footer Placeholder 4">
            <a:extLst>
              <a:ext uri="{FF2B5EF4-FFF2-40B4-BE49-F238E27FC236}">
                <a16:creationId xmlns:a16="http://schemas.microsoft.com/office/drawing/2014/main" id="{C3D13C38-CB9C-5186-11A5-540183347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E0D57F-CA6F-6CB0-63CE-5B6BF5DA0F8E}"/>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1782757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57FFC-B4A5-762B-712E-80D536506E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2E16FF-D57D-B135-CC98-B7815B42C1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DF3F598-5C60-5FB9-B845-098852FD18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4FEB2-82BF-A258-16B6-BDE85E8BB635}"/>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117829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850ED-3776-8EA5-EB36-7621F952FDEA}"/>
              </a:ext>
            </a:extLst>
          </p:cNvPr>
          <p:cNvSpPr>
            <a:spLocks noGrp="1"/>
          </p:cNvSpPr>
          <p:nvPr>
            <p:ph type="title"/>
          </p:nvPr>
        </p:nvSpPr>
        <p:spPr>
          <a:xfrm>
            <a:off x="831850" y="2733420"/>
            <a:ext cx="10515600" cy="182905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CDEB80-1DB1-0988-C02F-960D77B75F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DBAAA0-A438-49BE-9434-01CD9AB93E4E}"/>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7/9/2022</a:t>
            </a:fld>
            <a:endParaRPr lang="en-US"/>
          </a:p>
        </p:txBody>
      </p:sp>
      <p:sp>
        <p:nvSpPr>
          <p:cNvPr id="5" name="Footer Placeholder 4">
            <a:extLst>
              <a:ext uri="{FF2B5EF4-FFF2-40B4-BE49-F238E27FC236}">
                <a16:creationId xmlns:a16="http://schemas.microsoft.com/office/drawing/2014/main" id="{8C676383-D8CC-B9BE-2ED2-C578A315D7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C804B9-0E88-569A-1103-A5FAA7FB1AA4}"/>
              </a:ext>
            </a:extLst>
          </p:cNvPr>
          <p:cNvSpPr>
            <a:spLocks noGrp="1"/>
          </p:cNvSpPr>
          <p:nvPr>
            <p:ph type="sldNum" sz="quarter" idx="12"/>
          </p:nvPr>
        </p:nvSpPr>
        <p:spPr/>
        <p:txBody>
          <a:bodyPr/>
          <a:lstStyle/>
          <a:p>
            <a:fld id="{5A92615F-889F-4C08-BF69-BEF13233377D}" type="slidenum">
              <a:rPr lang="en-US" smtClean="0"/>
              <a:t>‹#›</a:t>
            </a:fld>
            <a:endParaRPr lang="en-US"/>
          </a:p>
        </p:txBody>
      </p:sp>
      <p:pic>
        <p:nvPicPr>
          <p:cNvPr id="7" name="Picture 6" descr="A picture containing text&#10;&#10;Description automatically generated">
            <a:extLst>
              <a:ext uri="{FF2B5EF4-FFF2-40B4-BE49-F238E27FC236}">
                <a16:creationId xmlns:a16="http://schemas.microsoft.com/office/drawing/2014/main" id="{42873482-81BB-64E1-76B5-7C7D978764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498347"/>
            <a:ext cx="9145276" cy="1829055"/>
          </a:xfrm>
          <a:prstGeom prst="rect">
            <a:avLst/>
          </a:prstGeom>
        </p:spPr>
      </p:pic>
    </p:spTree>
    <p:extLst>
      <p:ext uri="{BB962C8B-B14F-4D97-AF65-F5344CB8AC3E}">
        <p14:creationId xmlns:p14="http://schemas.microsoft.com/office/powerpoint/2010/main" val="237375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36680-E2C0-74A6-C467-CF8F05169A18}"/>
              </a:ext>
            </a:extLst>
          </p:cNvPr>
          <p:cNvSpPr>
            <a:spLocks noGrp="1"/>
          </p:cNvSpPr>
          <p:nvPr>
            <p:ph type="title"/>
          </p:nvPr>
        </p:nvSpPr>
        <p:spPr>
          <a:xfrm>
            <a:off x="838200" y="365125"/>
            <a:ext cx="10515599" cy="1325563"/>
          </a:xfrm>
        </p:spPr>
        <p:txBody>
          <a:bodyPr/>
          <a:lstStyle>
            <a:lvl1pPr>
              <a:defRPr>
                <a:solidFill>
                  <a:srgbClr val="FF0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F1BE7AC-86CF-4E8C-A7ED-1089CAEE2C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71944-E842-0C73-7884-C87D6BBF72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9CDB81-0D40-3725-65B0-53A05B791212}"/>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7/9/2022</a:t>
            </a:fld>
            <a:endParaRPr lang="en-US"/>
          </a:p>
        </p:txBody>
      </p:sp>
      <p:sp>
        <p:nvSpPr>
          <p:cNvPr id="6" name="Footer Placeholder 5">
            <a:extLst>
              <a:ext uri="{FF2B5EF4-FFF2-40B4-BE49-F238E27FC236}">
                <a16:creationId xmlns:a16="http://schemas.microsoft.com/office/drawing/2014/main" id="{3D8EB427-EF04-9ED9-3CC0-746CF30C8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7895C-E260-C85E-1A41-2A6B4F06CDF2}"/>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390827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DBE4-A8CC-FA82-0D6F-D4B22619D665}"/>
              </a:ext>
            </a:extLst>
          </p:cNvPr>
          <p:cNvSpPr>
            <a:spLocks noGrp="1"/>
          </p:cNvSpPr>
          <p:nvPr>
            <p:ph type="title"/>
          </p:nvPr>
        </p:nvSpPr>
        <p:spPr>
          <a:xfrm>
            <a:off x="1030514" y="365125"/>
            <a:ext cx="10324874" cy="1325563"/>
          </a:xfrm>
        </p:spPr>
        <p:txBody>
          <a:bodyPr/>
          <a:lstStyle>
            <a:lvl1pPr>
              <a:defRPr>
                <a:solidFill>
                  <a:srgbClr val="FF0000"/>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AE523BE1-4EF5-66FE-3DE2-8E1BFAFB05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4EB6CF-E646-30CE-7355-7A6DF3E88F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1286A4-9BEC-ED3C-F950-E985E412E6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015368-3573-A736-BEA4-6131ECCDC9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671CC4-7E4B-98DB-4E81-473339AE2179}"/>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7/9/2022</a:t>
            </a:fld>
            <a:endParaRPr lang="en-US"/>
          </a:p>
        </p:txBody>
      </p:sp>
      <p:sp>
        <p:nvSpPr>
          <p:cNvPr id="8" name="Footer Placeholder 7">
            <a:extLst>
              <a:ext uri="{FF2B5EF4-FFF2-40B4-BE49-F238E27FC236}">
                <a16:creationId xmlns:a16="http://schemas.microsoft.com/office/drawing/2014/main" id="{7335EE31-9D83-5284-520E-557B06DC3E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9B4CAB-E6FA-5F33-A9E8-FFB3EEDD554E}"/>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421065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4071-32C6-71B8-76DB-F59AC6E36CBA}"/>
              </a:ext>
            </a:extLst>
          </p:cNvPr>
          <p:cNvSpPr>
            <a:spLocks noGrp="1"/>
          </p:cNvSpPr>
          <p:nvPr>
            <p:ph type="title"/>
          </p:nvPr>
        </p:nvSpPr>
        <p:spPr>
          <a:xfrm>
            <a:off x="907144" y="365125"/>
            <a:ext cx="10446656"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A3742D98-A426-D7B2-37E3-122201F13E67}"/>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7/9/2022</a:t>
            </a:fld>
            <a:endParaRPr lang="en-US"/>
          </a:p>
        </p:txBody>
      </p:sp>
      <p:sp>
        <p:nvSpPr>
          <p:cNvPr id="4" name="Footer Placeholder 3">
            <a:extLst>
              <a:ext uri="{FF2B5EF4-FFF2-40B4-BE49-F238E27FC236}">
                <a16:creationId xmlns:a16="http://schemas.microsoft.com/office/drawing/2014/main" id="{E8FDFBC9-2F0B-E35D-CF82-3577CDE8AB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75342B-60BE-200C-6B2D-E70FFC009944}"/>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298214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10F6BD-4562-8D78-DFC8-1A2C637CACEF}"/>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7/9/2022</a:t>
            </a:fld>
            <a:endParaRPr lang="en-US"/>
          </a:p>
        </p:txBody>
      </p:sp>
      <p:sp>
        <p:nvSpPr>
          <p:cNvPr id="3" name="Footer Placeholder 2">
            <a:extLst>
              <a:ext uri="{FF2B5EF4-FFF2-40B4-BE49-F238E27FC236}">
                <a16:creationId xmlns:a16="http://schemas.microsoft.com/office/drawing/2014/main" id="{98BBCECC-1B24-A3C9-83BD-302DF2C281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D04DF6-40FD-B7D0-7F9A-F31D34ADD8C6}"/>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166832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752F-0665-AC7B-1C93-49F0C2B534A6}"/>
              </a:ext>
            </a:extLst>
          </p:cNvPr>
          <p:cNvSpPr>
            <a:spLocks noGrp="1"/>
          </p:cNvSpPr>
          <p:nvPr>
            <p:ph type="title"/>
          </p:nvPr>
        </p:nvSpPr>
        <p:spPr>
          <a:xfrm>
            <a:off x="839788" y="1045030"/>
            <a:ext cx="3932237" cy="151344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8F1CF342-A7F1-C0C8-FC46-2F074170CB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AAF791-AE74-D7A5-A8F8-9C1D469C0557}"/>
              </a:ext>
            </a:extLst>
          </p:cNvPr>
          <p:cNvSpPr>
            <a:spLocks noGrp="1"/>
          </p:cNvSpPr>
          <p:nvPr>
            <p:ph type="body" sz="half" idx="2"/>
          </p:nvPr>
        </p:nvSpPr>
        <p:spPr>
          <a:xfrm>
            <a:off x="839788" y="2780144"/>
            <a:ext cx="3932237" cy="308884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E046ACD-8C0C-A1EE-116C-98FB68B9C883}"/>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7/9/2022</a:t>
            </a:fld>
            <a:endParaRPr lang="en-US"/>
          </a:p>
        </p:txBody>
      </p:sp>
      <p:sp>
        <p:nvSpPr>
          <p:cNvPr id="6" name="Footer Placeholder 5">
            <a:extLst>
              <a:ext uri="{FF2B5EF4-FFF2-40B4-BE49-F238E27FC236}">
                <a16:creationId xmlns:a16="http://schemas.microsoft.com/office/drawing/2014/main" id="{20797556-B7AC-69B4-97B6-13C9B3C1D0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CAC102-3351-F762-9F73-FAD9174CC665}"/>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299025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9897-EE7E-5DC8-5FB7-4E3C62FEA30C}"/>
              </a:ext>
            </a:extLst>
          </p:cNvPr>
          <p:cNvSpPr>
            <a:spLocks noGrp="1"/>
          </p:cNvSpPr>
          <p:nvPr>
            <p:ph type="title"/>
          </p:nvPr>
        </p:nvSpPr>
        <p:spPr>
          <a:xfrm>
            <a:off x="839788" y="987426"/>
            <a:ext cx="3932237" cy="1755774"/>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EA1090A-890E-E4BE-E5D0-34851E8500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F81A3-2473-52FC-0B26-EDB7655FFCB0}"/>
              </a:ext>
            </a:extLst>
          </p:cNvPr>
          <p:cNvSpPr>
            <a:spLocks noGrp="1"/>
          </p:cNvSpPr>
          <p:nvPr>
            <p:ph type="body" sz="half" idx="2"/>
          </p:nvPr>
        </p:nvSpPr>
        <p:spPr>
          <a:xfrm>
            <a:off x="839788" y="2900218"/>
            <a:ext cx="3932237" cy="29687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A34C81-F193-7AB4-972D-9C56DD185E7C}"/>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7/9/2022</a:t>
            </a:fld>
            <a:endParaRPr lang="en-US"/>
          </a:p>
        </p:txBody>
      </p:sp>
      <p:sp>
        <p:nvSpPr>
          <p:cNvPr id="6" name="Footer Placeholder 5">
            <a:extLst>
              <a:ext uri="{FF2B5EF4-FFF2-40B4-BE49-F238E27FC236}">
                <a16:creationId xmlns:a16="http://schemas.microsoft.com/office/drawing/2014/main" id="{D4F2C953-0AE8-60AB-CB6B-ED1E2B3BFF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4818BB-B997-469B-F59C-92CE8C6236AF}"/>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4107519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B1AF32-ED03-392E-77DF-9018F8EFD7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047D41F-C074-6A6F-7800-7E073D497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8AC14982-1B0B-9205-41FD-2267365C78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54EC3E-DB92-EEEE-31FC-E89DD267E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2615F-889F-4C08-BF69-BEF13233377D}" type="slidenum">
              <a:rPr lang="en-US" smtClean="0"/>
              <a:t>‹#›</a:t>
            </a:fld>
            <a:endParaRPr lang="en-US"/>
          </a:p>
        </p:txBody>
      </p:sp>
      <p:pic>
        <p:nvPicPr>
          <p:cNvPr id="8" name="Picture 7" descr="Logo, company name&#10;&#10;Description automatically generated">
            <a:extLst>
              <a:ext uri="{FF2B5EF4-FFF2-40B4-BE49-F238E27FC236}">
                <a16:creationId xmlns:a16="http://schemas.microsoft.com/office/drawing/2014/main" id="{8BB26D2C-17CD-DDC6-E440-CAD9258E4875}"/>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232229" y="6219830"/>
            <a:ext cx="1671319" cy="638170"/>
          </a:xfrm>
          <a:prstGeom prst="rect">
            <a:avLst/>
          </a:prstGeom>
        </p:spPr>
      </p:pic>
    </p:spTree>
    <p:extLst>
      <p:ext uri="{BB962C8B-B14F-4D97-AF65-F5344CB8AC3E}">
        <p14:creationId xmlns:p14="http://schemas.microsoft.com/office/powerpoint/2010/main" val="542056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FF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araonline.org/" TargetMode="External"/><Relationship Id="rId2" Type="http://schemas.openxmlformats.org/officeDocument/2006/relationships/hyperlink" Target="mailto:bradshipp@4yoursolution.com" TargetMode="External"/><Relationship Id="rId1" Type="http://schemas.openxmlformats.org/officeDocument/2006/relationships/slideLayout" Target="../slideLayouts/slideLayout4.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66" name="Rectangle 615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6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7" name="Rectangle 615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re You Ready for a Vacation? | Prime Title">
            <a:extLst>
              <a:ext uri="{FF2B5EF4-FFF2-40B4-BE49-F238E27FC236}">
                <a16:creationId xmlns:a16="http://schemas.microsoft.com/office/drawing/2014/main" id="{DDF96A82-1B9E-C0B9-F10D-F652A755233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3467" y="861766"/>
            <a:ext cx="10905066" cy="5134468"/>
          </a:xfrm>
          <a:prstGeom prst="rect">
            <a:avLst/>
          </a:prstGeom>
          <a:noFill/>
          <a:extLst>
            <a:ext uri="{909E8E84-426E-40DD-AFC4-6F175D3DCCD1}">
              <a14:hiddenFill xmlns:a14="http://schemas.microsoft.com/office/drawing/2010/main">
                <a:solidFill>
                  <a:srgbClr val="FFFFFF"/>
                </a:solidFill>
              </a14:hiddenFill>
            </a:ext>
          </a:extLst>
        </p:spPr>
      </p:pic>
      <p:sp>
        <p:nvSpPr>
          <p:cNvPr id="6147" name="Slide Number Placeholder 5"/>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5C786B5B-0986-4672-B56D-3F0866AC3B20}" type="slidenum">
              <a:rPr lang="en-US">
                <a:solidFill>
                  <a:srgbClr val="FFFFFF"/>
                </a:solidFill>
                <a:latin typeface="+mn-lt"/>
              </a:rPr>
              <a:pPr eaLnBrk="1" hangingPunct="1">
                <a:spcAft>
                  <a:spcPts val="600"/>
                </a:spcAft>
              </a:pPr>
              <a:t>1</a:t>
            </a:fld>
            <a:endParaRPr lang="en-US">
              <a:solidFill>
                <a:srgbClr val="FFFFFF"/>
              </a:solidFill>
              <a:latin typeface="+mn-lt"/>
            </a:endParaRPr>
          </a:p>
        </p:txBody>
      </p:sp>
      <p:pic>
        <p:nvPicPr>
          <p:cNvPr id="16" name="Picture 15" descr="A picture containing text&#10;&#10;Description automatically generated">
            <a:extLst>
              <a:ext uri="{FF2B5EF4-FFF2-40B4-BE49-F238E27FC236}">
                <a16:creationId xmlns:a16="http://schemas.microsoft.com/office/drawing/2014/main" id="{A07AE91B-BADE-6141-4057-6493908CF2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2168" y="381706"/>
            <a:ext cx="6866762" cy="1373352"/>
          </a:xfrm>
          <a:prstGeom prst="rect">
            <a:avLst/>
          </a:prstGeom>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8" name="Rectangle 7177">
            <a:extLst>
              <a:ext uri="{FF2B5EF4-FFF2-40B4-BE49-F238E27FC236}">
                <a16:creationId xmlns:a16="http://schemas.microsoft.com/office/drawing/2014/main" id="{361DC183-07AE-409A-AB63-34A0C77B6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0" name="Rectangle 7179">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le 1"/>
          <p:cNvSpPr>
            <a:spLocks noGrp="1"/>
          </p:cNvSpPr>
          <p:nvPr>
            <p:ph type="title"/>
          </p:nvPr>
        </p:nvSpPr>
        <p:spPr>
          <a:xfrm>
            <a:off x="581646" y="349664"/>
            <a:ext cx="5845571" cy="1638377"/>
          </a:xfrm>
        </p:spPr>
        <p:txBody>
          <a:bodyPr anchor="b">
            <a:normAutofit/>
          </a:bodyPr>
          <a:lstStyle/>
          <a:p>
            <a:r>
              <a:rPr lang="en-US" sz="4800"/>
              <a:t>Checklist</a:t>
            </a:r>
          </a:p>
        </p:txBody>
      </p:sp>
      <p:sp>
        <p:nvSpPr>
          <p:cNvPr id="7171" name="Content Placeholder 2"/>
          <p:cNvSpPr>
            <a:spLocks noGrp="1"/>
          </p:cNvSpPr>
          <p:nvPr>
            <p:ph idx="1"/>
          </p:nvPr>
        </p:nvSpPr>
        <p:spPr>
          <a:xfrm>
            <a:off x="587987" y="2620641"/>
            <a:ext cx="6421533" cy="3023702"/>
          </a:xfrm>
        </p:spPr>
        <p:txBody>
          <a:bodyPr anchor="ctr">
            <a:normAutofit fontScale="92500" lnSpcReduction="10000"/>
          </a:bodyPr>
          <a:lstStyle/>
          <a:p>
            <a:r>
              <a:rPr lang="en-US" dirty="0"/>
              <a:t>House &amp; Pet Sitters hired</a:t>
            </a:r>
          </a:p>
          <a:p>
            <a:r>
              <a:rPr lang="en-US" dirty="0"/>
              <a:t>Mail &amp; Newspapers stopped or picked up</a:t>
            </a:r>
          </a:p>
          <a:p>
            <a:r>
              <a:rPr lang="en-US" dirty="0"/>
              <a:t>Lawn Service to care for the yard</a:t>
            </a:r>
          </a:p>
          <a:p>
            <a:r>
              <a:rPr lang="en-US" dirty="0"/>
              <a:t>Timers set on interior lighting</a:t>
            </a:r>
          </a:p>
          <a:p>
            <a:r>
              <a:rPr lang="en-US" dirty="0"/>
              <a:t>Credit Card Company notified of your travel plans</a:t>
            </a:r>
          </a:p>
          <a:p>
            <a:r>
              <a:rPr lang="en-US" dirty="0"/>
              <a:t>Local Police house watch arranged</a:t>
            </a:r>
          </a:p>
        </p:txBody>
      </p:sp>
      <p:sp>
        <p:nvSpPr>
          <p:cNvPr id="7182" name="Rectangle 718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669568"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4" name="Rectangle 7183">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447"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3" name="Picture 6" descr="http://walkercorporatelaw.com/wp-content/uploads/2012/05/checklist-4.gif"/>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21373" y="1275122"/>
            <a:ext cx="4235516" cy="405903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6" name="Rectangle 7185">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774185"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2" name="Slide Number Placeholder 3"/>
          <p:cNvSpPr>
            <a:spLocks noGrp="1"/>
          </p:cNvSpPr>
          <p:nvPr>
            <p:ph type="sldNum" sz="quarter" idx="12"/>
          </p:nvPr>
        </p:nvSpPr>
        <p:spPr>
          <a:xfrm>
            <a:off x="8610600" y="649224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D9BA5120-C7CB-4285-BD49-23EFEC5B175A}" type="slidenum">
              <a:rPr lang="en-US" smtClean="0"/>
              <a:pPr eaLnBrk="1" hangingPunct="1">
                <a:spcAft>
                  <a:spcPts val="600"/>
                </a:spcAft>
              </a:pPr>
              <a:t>2</a:t>
            </a:fld>
            <a:endParaRPr lang="en-US"/>
          </a:p>
        </p:txBody>
      </p:sp>
      <p:pic>
        <p:nvPicPr>
          <p:cNvPr id="11" name="Picture 10" descr="Logo, company name&#10;&#10;Description automatically generated">
            <a:extLst>
              <a:ext uri="{FF2B5EF4-FFF2-40B4-BE49-F238E27FC236}">
                <a16:creationId xmlns:a16="http://schemas.microsoft.com/office/drawing/2014/main" id="{C5490ED2-DD07-97BE-8BAF-3A7675FBA24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32229" y="6219830"/>
            <a:ext cx="1671319" cy="638170"/>
          </a:xfrm>
          <a:prstGeom prst="rect">
            <a:avLst/>
          </a:prstGeom>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9" name="Rectangle 9228">
            <a:extLst>
              <a:ext uri="{FF2B5EF4-FFF2-40B4-BE49-F238E27FC236}">
                <a16:creationId xmlns:a16="http://schemas.microsoft.com/office/drawing/2014/main" id="{B5DAA40F-4F28-4316-934E-C55D7C3AA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31" name="Freeform: Shape 9230">
            <a:extLst>
              <a:ext uri="{FF2B5EF4-FFF2-40B4-BE49-F238E27FC236}">
                <a16:creationId xmlns:a16="http://schemas.microsoft.com/office/drawing/2014/main" id="{F6D467C8-A8E0-468B-B88D-9CEEE37BFC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3345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218" name="Title 1"/>
          <p:cNvSpPr>
            <a:spLocks noGrp="1"/>
          </p:cNvSpPr>
          <p:nvPr>
            <p:ph type="title"/>
          </p:nvPr>
        </p:nvSpPr>
        <p:spPr>
          <a:xfrm>
            <a:off x="640080" y="329184"/>
            <a:ext cx="6638249" cy="1783080"/>
          </a:xfrm>
        </p:spPr>
        <p:txBody>
          <a:bodyPr anchor="b">
            <a:normAutofit fontScale="90000"/>
          </a:bodyPr>
          <a:lstStyle/>
          <a:p>
            <a:r>
              <a:rPr lang="en-US" sz="4200" b="1" dirty="0">
                <a:solidFill>
                  <a:srgbClr val="FFFFFF"/>
                </a:solidFill>
              </a:rPr>
              <a:t>Before You Go- </a:t>
            </a:r>
            <a:br>
              <a:rPr lang="en-US" sz="4200" b="1" dirty="0">
                <a:solidFill>
                  <a:srgbClr val="FFFFFF"/>
                </a:solidFill>
              </a:rPr>
            </a:br>
            <a:r>
              <a:rPr lang="en-US" sz="4200" b="1" dirty="0">
                <a:solidFill>
                  <a:srgbClr val="FFFFFF"/>
                </a:solidFill>
              </a:rPr>
              <a:t>What about your alarm system?</a:t>
            </a:r>
          </a:p>
        </p:txBody>
      </p:sp>
      <p:sp>
        <p:nvSpPr>
          <p:cNvPr id="9233" name="sketch line">
            <a:extLst>
              <a:ext uri="{FF2B5EF4-FFF2-40B4-BE49-F238E27FC236}">
                <a16:creationId xmlns:a16="http://schemas.microsoft.com/office/drawing/2014/main" id="{62677C27-4325-4BE2-B2C9-B721DA9E3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475" y="2362200"/>
            <a:ext cx="4056549" cy="18288"/>
          </a:xfrm>
          <a:custGeom>
            <a:avLst/>
            <a:gdLst>
              <a:gd name="connsiteX0" fmla="*/ 0 w 4056549"/>
              <a:gd name="connsiteY0" fmla="*/ 0 h 18288"/>
              <a:gd name="connsiteX1" fmla="*/ 676092 w 4056549"/>
              <a:gd name="connsiteY1" fmla="*/ 0 h 18288"/>
              <a:gd name="connsiteX2" fmla="*/ 1271052 w 4056549"/>
              <a:gd name="connsiteY2" fmla="*/ 0 h 18288"/>
              <a:gd name="connsiteX3" fmla="*/ 1947144 w 4056549"/>
              <a:gd name="connsiteY3" fmla="*/ 0 h 18288"/>
              <a:gd name="connsiteX4" fmla="*/ 2501539 w 4056549"/>
              <a:gd name="connsiteY4" fmla="*/ 0 h 18288"/>
              <a:gd name="connsiteX5" fmla="*/ 3137065 w 4056549"/>
              <a:gd name="connsiteY5" fmla="*/ 0 h 18288"/>
              <a:gd name="connsiteX6" fmla="*/ 4056549 w 4056549"/>
              <a:gd name="connsiteY6" fmla="*/ 0 h 18288"/>
              <a:gd name="connsiteX7" fmla="*/ 4056549 w 4056549"/>
              <a:gd name="connsiteY7" fmla="*/ 18288 h 18288"/>
              <a:gd name="connsiteX8" fmla="*/ 3380458 w 4056549"/>
              <a:gd name="connsiteY8" fmla="*/ 18288 h 18288"/>
              <a:gd name="connsiteX9" fmla="*/ 2663801 w 4056549"/>
              <a:gd name="connsiteY9" fmla="*/ 18288 h 18288"/>
              <a:gd name="connsiteX10" fmla="*/ 2068840 w 4056549"/>
              <a:gd name="connsiteY10" fmla="*/ 18288 h 18288"/>
              <a:gd name="connsiteX11" fmla="*/ 1311618 w 4056549"/>
              <a:gd name="connsiteY11" fmla="*/ 18288 h 18288"/>
              <a:gd name="connsiteX12" fmla="*/ 716657 w 4056549"/>
              <a:gd name="connsiteY12" fmla="*/ 18288 h 18288"/>
              <a:gd name="connsiteX13" fmla="*/ 0 w 4056549"/>
              <a:gd name="connsiteY13" fmla="*/ 18288 h 18288"/>
              <a:gd name="connsiteX14" fmla="*/ 0 w 4056549"/>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6549" h="18288" fill="none" extrusionOk="0">
                <a:moveTo>
                  <a:pt x="0" y="0"/>
                </a:moveTo>
                <a:cubicBezTo>
                  <a:pt x="324395" y="-12272"/>
                  <a:pt x="437185" y="20747"/>
                  <a:pt x="676092" y="0"/>
                </a:cubicBezTo>
                <a:cubicBezTo>
                  <a:pt x="914999" y="-20747"/>
                  <a:pt x="980886" y="20074"/>
                  <a:pt x="1271052" y="0"/>
                </a:cubicBezTo>
                <a:cubicBezTo>
                  <a:pt x="1561218" y="-20074"/>
                  <a:pt x="1609815" y="19965"/>
                  <a:pt x="1947144" y="0"/>
                </a:cubicBezTo>
                <a:cubicBezTo>
                  <a:pt x="2284473" y="-19965"/>
                  <a:pt x="2317816" y="-23682"/>
                  <a:pt x="2501539" y="0"/>
                </a:cubicBezTo>
                <a:cubicBezTo>
                  <a:pt x="2685262" y="23682"/>
                  <a:pt x="2879461" y="12712"/>
                  <a:pt x="3137065" y="0"/>
                </a:cubicBezTo>
                <a:cubicBezTo>
                  <a:pt x="3394669" y="-12712"/>
                  <a:pt x="3618306" y="-41742"/>
                  <a:pt x="4056549" y="0"/>
                </a:cubicBezTo>
                <a:cubicBezTo>
                  <a:pt x="4056201" y="6465"/>
                  <a:pt x="4056979" y="10922"/>
                  <a:pt x="4056549" y="18288"/>
                </a:cubicBezTo>
                <a:cubicBezTo>
                  <a:pt x="3807729" y="-7540"/>
                  <a:pt x="3536237" y="12619"/>
                  <a:pt x="3380458" y="18288"/>
                </a:cubicBezTo>
                <a:cubicBezTo>
                  <a:pt x="3224679" y="23957"/>
                  <a:pt x="2967497" y="23368"/>
                  <a:pt x="2663801" y="18288"/>
                </a:cubicBezTo>
                <a:cubicBezTo>
                  <a:pt x="2360105" y="13208"/>
                  <a:pt x="2359716" y="-8821"/>
                  <a:pt x="2068840" y="18288"/>
                </a:cubicBezTo>
                <a:cubicBezTo>
                  <a:pt x="1777964" y="45397"/>
                  <a:pt x="1641909" y="31681"/>
                  <a:pt x="1311618" y="18288"/>
                </a:cubicBezTo>
                <a:cubicBezTo>
                  <a:pt x="981327" y="4895"/>
                  <a:pt x="990410" y="11155"/>
                  <a:pt x="716657" y="18288"/>
                </a:cubicBezTo>
                <a:cubicBezTo>
                  <a:pt x="442904" y="25421"/>
                  <a:pt x="330722" y="13665"/>
                  <a:pt x="0" y="18288"/>
                </a:cubicBezTo>
                <a:cubicBezTo>
                  <a:pt x="75" y="12069"/>
                  <a:pt x="515" y="5650"/>
                  <a:pt x="0" y="0"/>
                </a:cubicBezTo>
                <a:close/>
              </a:path>
              <a:path w="4056549" h="18288" stroke="0" extrusionOk="0">
                <a:moveTo>
                  <a:pt x="0" y="0"/>
                </a:moveTo>
                <a:cubicBezTo>
                  <a:pt x="175099" y="13469"/>
                  <a:pt x="459673" y="14529"/>
                  <a:pt x="594961" y="0"/>
                </a:cubicBezTo>
                <a:cubicBezTo>
                  <a:pt x="730249" y="-14529"/>
                  <a:pt x="873178" y="22015"/>
                  <a:pt x="1149356" y="0"/>
                </a:cubicBezTo>
                <a:cubicBezTo>
                  <a:pt x="1425534" y="-22015"/>
                  <a:pt x="1498871" y="-21513"/>
                  <a:pt x="1744316" y="0"/>
                </a:cubicBezTo>
                <a:cubicBezTo>
                  <a:pt x="1989761" y="21513"/>
                  <a:pt x="2112991" y="-46"/>
                  <a:pt x="2420408" y="0"/>
                </a:cubicBezTo>
                <a:cubicBezTo>
                  <a:pt x="2727825" y="46"/>
                  <a:pt x="2880256" y="-10040"/>
                  <a:pt x="3137065" y="0"/>
                </a:cubicBezTo>
                <a:cubicBezTo>
                  <a:pt x="3393874" y="10040"/>
                  <a:pt x="3704325" y="-6685"/>
                  <a:pt x="4056549" y="0"/>
                </a:cubicBezTo>
                <a:cubicBezTo>
                  <a:pt x="4055732" y="6895"/>
                  <a:pt x="4055770" y="11206"/>
                  <a:pt x="4056549" y="18288"/>
                </a:cubicBezTo>
                <a:cubicBezTo>
                  <a:pt x="3812770" y="11959"/>
                  <a:pt x="3533996" y="-5717"/>
                  <a:pt x="3299327" y="18288"/>
                </a:cubicBezTo>
                <a:cubicBezTo>
                  <a:pt x="3064658" y="42293"/>
                  <a:pt x="2940381" y="24492"/>
                  <a:pt x="2744931" y="18288"/>
                </a:cubicBezTo>
                <a:cubicBezTo>
                  <a:pt x="2549481" y="12084"/>
                  <a:pt x="2252169" y="51841"/>
                  <a:pt x="1987709" y="18288"/>
                </a:cubicBezTo>
                <a:cubicBezTo>
                  <a:pt x="1723249" y="-15265"/>
                  <a:pt x="1438946" y="3423"/>
                  <a:pt x="1230487" y="18288"/>
                </a:cubicBezTo>
                <a:cubicBezTo>
                  <a:pt x="1022028" y="33153"/>
                  <a:pt x="795957" y="18596"/>
                  <a:pt x="676092" y="18288"/>
                </a:cubicBezTo>
                <a:cubicBezTo>
                  <a:pt x="556227" y="17980"/>
                  <a:pt x="334853" y="39451"/>
                  <a:pt x="0" y="18288"/>
                </a:cubicBezTo>
                <a:cubicBezTo>
                  <a:pt x="95" y="14343"/>
                  <a:pt x="742" y="686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9" name="Content Placeholder 2"/>
          <p:cNvSpPr>
            <a:spLocks noGrp="1"/>
          </p:cNvSpPr>
          <p:nvPr>
            <p:ph idx="1"/>
          </p:nvPr>
        </p:nvSpPr>
        <p:spPr>
          <a:xfrm>
            <a:off x="640081" y="2706624"/>
            <a:ext cx="6241568" cy="3483864"/>
          </a:xfrm>
        </p:spPr>
        <p:txBody>
          <a:bodyPr>
            <a:normAutofit lnSpcReduction="10000"/>
          </a:bodyPr>
          <a:lstStyle/>
          <a:p>
            <a:r>
              <a:rPr lang="en-US" sz="3200" b="1" dirty="0">
                <a:solidFill>
                  <a:srgbClr val="FFFFFF"/>
                </a:solidFill>
              </a:rPr>
              <a:t>Notify your alarm company</a:t>
            </a:r>
          </a:p>
          <a:p>
            <a:pPr lvl="1"/>
            <a:r>
              <a:rPr lang="en-US" sz="3200" b="0" dirty="0">
                <a:solidFill>
                  <a:srgbClr val="FFFFFF"/>
                </a:solidFill>
              </a:rPr>
              <a:t>When you will be gone</a:t>
            </a:r>
          </a:p>
          <a:p>
            <a:pPr lvl="1"/>
            <a:r>
              <a:rPr lang="en-US" sz="3200" b="0" dirty="0">
                <a:solidFill>
                  <a:srgbClr val="FFFFFF"/>
                </a:solidFill>
              </a:rPr>
              <a:t>Who is authorized to be in your home</a:t>
            </a:r>
          </a:p>
          <a:p>
            <a:pPr lvl="1"/>
            <a:r>
              <a:rPr lang="en-US" sz="3200" b="0" dirty="0">
                <a:solidFill>
                  <a:srgbClr val="FFFFFF"/>
                </a:solidFill>
              </a:rPr>
              <a:t>Update your contact information</a:t>
            </a:r>
          </a:p>
          <a:p>
            <a:pPr lvl="1"/>
            <a:r>
              <a:rPr lang="en-US" sz="3200" b="0" dirty="0">
                <a:solidFill>
                  <a:srgbClr val="FFFFFF"/>
                </a:solidFill>
              </a:rPr>
              <a:t>Give them a number where you can be reached</a:t>
            </a:r>
          </a:p>
        </p:txBody>
      </p:sp>
      <p:pic>
        <p:nvPicPr>
          <p:cNvPr id="9221" name="Picture 6" descr="http://www.howtoguide.in/wp-content/uploads/2013/01/call-image.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10641" y="329183"/>
            <a:ext cx="2861541" cy="28615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2" descr="http://www6.indep.k12.mo.us/wp-content/uploads/2009/06/email_icon.gif"/>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10641" y="3429000"/>
            <a:ext cx="2861541" cy="28615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Slide Number Placeholder 3"/>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FBE8CEC6-9936-435E-9B9C-6AD620E01CC6}" type="slidenum">
              <a:rPr lang="en-US" smtClean="0"/>
              <a:pPr eaLnBrk="1" hangingPunct="1">
                <a:spcAft>
                  <a:spcPts val="600"/>
                </a:spcAft>
              </a:pPr>
              <a:t>3</a:t>
            </a:fld>
            <a:endParaRPr lang="en-US"/>
          </a:p>
        </p:txBody>
      </p:sp>
      <p:sp>
        <p:nvSpPr>
          <p:cNvPr id="9222" name="AutoShape 8" descr="data:image/jpeg;base64,/9j/4AAQSkZJRgABAQAAAQABAAD/2wCEAAkGBhIQEBIUEBQQFRQQFRQUFBcWFRUUFRQWFhYVFBUUFRQXHCYeGhkkGhQUHy8gIycpLCwsFR4xNTAqNiYrLCkBCQoKDgwOGg8PGi4kHyUpLy40LCwvLCwqMCwqLCk0Ly0pLDUuLCksLCw0MiwpLCwsLCwsLCksLCwsLCksLCwpKf/AABEIAOEA4QMBIgACEQEDEQH/xAAcAAEAAgMBAQEAAAAAAAAAAAAABgcDBAUCAQj/xABPEAACAQIBBggICwUFCAMAAAABAgADEQQFBhITITEHIkFRYXGBoTJSU5GSscHRFRcjQmJyc4KistIUFjOToyQ0Q2PCNVR0s8Ph4vBkg9P/xAAaAQEAAgMBAAAAAAAAAAAAAAAABAUBAwYC/8QANBEAAgEDAQQHBwQDAQAAAAAAAAECAwQREgUTIVEUMUFhkaHwIjIzcYGxwULR4fEjUmND/9oADAMBAAIRAxEAPwC8YiIAiIgCIiAIiIAiIgCIiAIiIAiIgCIiAIiIAiIgCIiAIiIAiIgCIiAIiIAiIgCIiAIiIAiaeVMr0cMmnXdUXp3k8yqNpPVK8y9wsu11waBR5SoLsfqpuHbfqkmha1a/uLhz7CPWuadH3n9O0suvXVFLOyqo3liAB2mR3KHCLgaNwKhqEclNS34jZe+VM1TF49/8eu3UzBeoDYo807uB4LcbU21NVSH0m0m8yXHfLJWFCl8af09cSvd9Wq/Bh9fXA7mL4Xx/hYcnpdwO5QfXOZW4W8UfBp4desO3+oTp4XgfT/FxDnoRAvexPqnTpcFOCG84hutwPyqJ63mz4dSz4/k86L6fW8eH4IieFTG/5H8s/qmWlwsYwb1w5+44/wBcmA4MMB4lQ/8A2v7DMVTgrwJ3a8dVT3gx0mxf6PL+R0e8X6/M4mG4YG/xMOp+o5HcQZ3MBwo4KpsfWUj9Jbr6SX7wJz8TwQUT/Dr1l+sqP6tGcXG8EuKX+FUo1Og3Q99x3zGmwqdTx4/ngZ1X1PrWfD+y0MDlSjXF6NSm4+iwNusDdNqUFjMiYzBNpPTrUiNzrew6qiG3fO7kPhRxNGwr2rp08WoB0ONh7R2zVU2Y2tVGSkvX0NkNopPTVjh+vqXBE4uQM7sNjR8k9ntc024rjs5R0i87Uq5wlB6ZLDLOE4zWYvKERE8HoREQBERAEREAREQBERAERPLPaAepCc7uEmnhtKlhtGpWGwnfTpnpt4TdA7TyThZ98IxctQwbWTc9UHa3OqHkX6XLybN/EzOzLbFnWVrrQB6mqEbwvMOc+bouLeyjCO9uOrl6+xVV7uU5buh18/X3NPC4LGZUrFuPUb5zsbIg5r7lH0QOyT7IfBnhqNmxB178xutMH6u9u3zSSYSglFAlJVRF3KBYD/v0zNrJite1J+zD2V3CjaQh7U+L7zPQRUUKiqqjcFAUDsE96yausjWSv0k7UbWsjWTV1kayY0jWbWsjWTV1kayNI1m1rI1s1dZGsjSNZtF5G8t5iYPFXOhqnPz6dl2/SXwT5r9M7WsjWTZCU6bzB4PE1GaxJZKgy9mZisCdYLvTU3FWncFeYsN6np3dMkGafCky6NPHXZdwrDwh9oB4Q6Rt698nxqSAZ5Zgqwatg1sw2vSG5uc0xyH6PLydNpC4hcLd3C+vr+ivlRnQeug/p6/ss+hXV1DIQysLgg3BB5QRPco3M/PirgH0Wu9BjxkO9edkvuPRuPfLpwGUademtSkwZHF1I9R5j0SturSdvLjxXMn211GuuT5GzERIZLEREAREQBERAERPhNt/JAPNWpoiVbwjZ8ElsLh22bqzjl56anm5/Nzzt8IGd37NS0aZtVrXCc6LuL9fIOnqlNlry92dZr4s/oU17df+cTuZpZB/bMQFa+rTjVCObkUdJOzzy46VkUKoAVQAANgAGwACRPMHAijg1b51clz1eCo8wv2ySayYvKjqVMdiMW0VCGe1m1rI1k1dZGskPQSdZtayNZNXWRrI0DWbWsjWTV1kayNA1m1rI1k1dZGsjQNZtayNZNXWRrI0DWbWsjWTV1kayNA1m1rI1s1dZGsjQNZAuEXNwIf2mkLK5tVA3Bjuft3Hp65zMys8WwNWzEmhUPyi79H/ADFHOOXnHZLIyhhlr0nptuqKV8+49hseyUjVplWKnepIPWDYy5tWq1J058cFbXzSqKcD9KYPGLUUFSGDAFSNzA7QRNmVBwaZ1lGGFqnYxJok/NbeU6jvHTfnlt0K2kL+eUN1bOhPD6i6tq6rRz2mSIiRCSIiIAiIgCc3LWPWmh0jYKCzHmUbfZ3Tok238kq7hLy6dXq1O2u23oprbZ2mw7DJdpR3tRIiXVbdwIFl7K7YvEPVb5xso8VB4K+bvJmiFnoLPYWddGKisI5qUm3lls5EcDDUAPJU/wAgv3zd1sj2auO08Kg5ad0PZu7iJ19ZKOpDEn8yxjPMUbWtm6uTKxF9A7elR3Ezl0anGX6w9Ykxx+MFGmzkEhBew5eSQ683TxgmW9NVc5OH8FVvE/Evvj4KreJ+JffPIz3Tyb+kJ6GeqeTb0hI/SZckSujR5sfBVbxPxL74+Cq3ifiX3z7++SeTb0hPv74r5NvSEdJlyQ6NHmzz8FVvE/Evvj4KreJ+JffPX74r5NvSEfvivk284jpMuSHRo82efgqt4n4l98fBVbxPxL756/fFfJt6Qj98l8m3pCOky5IdGjzZ5+Cq3ifiX3x8FVvE/Evvg56J5NvSE8nPdPJv6QjpMuSHRo82evgqt4n4l981sRTambOLGSLJmO19MPoldK9geYcs4WcWKBq2HzBY9Z2n2TdRqyqSw0aK9KNOOUzV1sqPLqj9qxFt2tqW9Iyz62KCKzNuUFj1DbKpruXZmO9iWPaby6so4bZU3EspI10cqQVJBUggjeCNoIl45lZxjE0Uc20jxKg5nHL1HYfvSkSsk/B9lXVYg0yeLXGzodblT2i48023tBVafejFrWdOZecTBgcRp01PLuPWN8zzkmsPDOmTysoRETBkREQDRyziNCi3O3FHbv7ryjM7cbrsXU5qdqa/d3/iLS3c8cboKv0Vdz2DZ6jKNLFiSd5JJ6ztM6LZdLENZz+0amamnkfAJ7CwFnsLLkq2zrZuZU1FSzHiVLA9B5Gk01srgLO9kfLWiAlTd81uboPRItejq9pG2nVxwZNsj09ZXpr03PUvG9kmGMylSpMi1WC6y4W+42te53DeN8jWZVHSd35FUKPvG/qE5OfeO0sVoclJAO1uMe4ic3ev/Jp5HQ2Mf8ermSbKOaFKpdqR1bHbs2ofu8nZI5js3cRR3ppLzpxu7ePNOXk7OKvQ/hudHxTxl8x3dlpKMn8ICGwroVPjLxh5t475CJxGRUnoVZOzSwmNFxq3POps467WYds5OOzH5aNT7r/qHugEb1sa2Z6+QMSjaJpMb7ivGU/eG7ttOjg8y67fxClMek3mGzvgHGNWeqKM5sisx5lBJkzwuaOHpi73cjeWNl8w2ee89YjOTCYcaKspt82mAfVsHngHCweaNd9r6NMdO1vRHtM72BzYoUeM/HI5Xtojptu895wMfwgOdlFFXpbjHzDYO+c7JmLq4zFUlquzDS0iCeKAt2PFGwbu+AWDlHE6qi7D5q7OvcO+0gb1ySSdpO0nnMkueWL0aKpyu3cu095WV5lTLQpgqli/cvX09EubCi3DK7Slv62J6eRizqytxdSp2tYv0DeF7d8iZWbFQkkk7Sdp6ZjKy+pwUI4RTSnqeTAVn2jVKMrLvQhh1g3HqnsrPBE2BMvbNTKAqLs3Oq1F7QL+sSQSteDfKF0og/NLU+zePWPNLKnI3tPd1WjprKprpfIRESETRERAK+4RsVYVRzU1X0j/AOUq0CWJwkPx64+y9VOV8BOvso4ox+S+xyd1LNaXzYAnsLPoWe1WTCI2As9hZ9AmSlSLEAbSSAOs7BMHktjg7wmqwCsx/iM9TbyL4I7LLftlZ4vOWnia9V72LuxAbZsvZQDu3WEs7OvEjAZJq6Nr06IpL9ZgKQPna8/PQacVWqbypKfNnaUYbunGPJE8FWexVkJw+UHTwWI6N48xnQo5xsPCVT0jZNRtJUmIINwSCOUGx887mAz2xNLYW1g5n2n0t/nvIJTzipneHHmPtmdcu0vGt1q3ugFp0OEWkV49OoG5hosD2kj1TmY3hCqt/CVEHOeO3sHdID8NUvHHfPLZdpD51+oN7oBIcZlerWPytR26CdnYo2CahqziVM4qY3Bz2AeszUrZyt81QOs37hAJIaslfBvSD1qzgg6pQu+9i5v6llQYjKtR9jMbcw2Dul1cEeTtVk1XOw4h3qH6o4i9lkv94wDj8I+WWOJ1SGwpoASN924x6thWQgidTLWL12IrVPKOxHVeyjzADsmgVnZ29NU6cY9xxlxU3lSUu81ys8FZnKzwyyQakzARPBEzETwwg9JkpzDxOiT9Goje/wBUuaUXmq1jV6k/1S9Jzu1o4nF/P8F7sqWVJfL8iIiUxciIiAVZwjD5Wt06o9ye6QVRLE4S6Fq1/HpA9qlgfZK+UTsbN5oQfcjj7nhWmu9n1RMgE+KJkVZKIwVZ3szMBrcbRB3I2sP3OMO8CcVVk74L8IDUr1OVVVB94kk/hHfId3U0UZS7vuSbSnrrRj3/AGNPhzypo0MPQB21XNRvq0xYd7jzSnA0/Qmd3BzRylWWrVq1lKIEVU0dEC7MTtB2kt3CcP4jMJ5fE/0/0zkDsCmNOfdOXN8RmE8vif6f6Y+IzCeXxP8AT/TAKa05905cnxGYTy+J/p/pj4jMJ5fE/wBP9MApvTnzTlzfEZhPL4n+n+mfPiMwnl8T/T/TAKaLz5py5viMwnl8T/T/AEx8RmE8vif6f6YBTKAsQqi5YgAc5OwDzz9IY5BgcmFFt8jRWkOliBTv5zeR/JnAzhaFalVFWuxpOrhW0NElTpC9lva4E3+EnGWpUqY3uxY9Sj3sPNJFtDeVYx7yPdVN3RlLuK3KzGyzYKzwyzr8nHmsyzwRNhlmJlnpMwYGWY2EzkTGwnoyjp5uDa/Toj1++XtKTzSoaVamvj1UHYCCe68uyc/td+1FfP8ABe7I/W/l+RERKQuxERAIVwmYX5OjUt4LMh+8Lj8plXaNpeGdWTtfhKyAXbR0l+svGFvNbtlKVF29c6nZdTXQ0/6v7nLbTp6LjV2SXmjyomVRPKiZVEsGV59VZtYTFPSN6buh3XUkG3NsmTJGFWpXoo19F6iK3IbMwB29ssUZgYPxav8AMaQbm6p0Xpn2ky2tKlZOUOwggy7ifL1vTaexlzE+Wrem0nQzCwni1fTaehmLhPFqem0h9Otv9fJE3oFz/t5sgwy1ifLVvTM9jLWI8tW9MznUsQrvUC7kd19FiPZNgLJqjCSykiucqkXht+JtjLOI8tW9Mz78M4jy1b0zNYJPQSNEOSG8nzfiZ/hjEeWremY+GMR5at6ZmDQjQjRDkhvJ834mb4ZxHlq3pmeTlrEeWremZhKTyVmdEOSMbyfN+JmOWsT5at6Zmliq71DeozMd12JJ6tsyFZ2s08i0sTUqLVDEKoIsSu0m3JMTlClFzx1cj1CM60lBPr5kZZZjZZ3M9MHRwmJpUqYYaynp7SSb6TLy9UkuRsy8LVw9Go4qaVRFZrOQLkbdk8O9pxgqjzhm2NjVlUdNYyiuWWY2E+4bFCoLiemEmxkmsohyTTwzXYTGwmdhMejtmxHjqJZwdYPTxVPZspq1Q/lHewlryFcGWTtGlUqkfxGCL9VN/efwyazl9qVNdw0uzgdNsqm4W6b/AFPIiIlaWgiIgCUznhkj9mxdRQLI506fNotydhuOyXNItwgZB/aMNpoL1KF2HOyfPXuv2dMstm3G6q4fVLh+xW7St99SzHrjx/cqpRMqiYqTXmwonTPgcwuJ0c3x/asP9tS/OsmHCy7DJVXQZlOsoC6kqReqgO0SI5AH9qw/21L86y0ssZao4Oia2IfQpqVBbRZrFiFXYgJ3kckoNpv/ACROg2Ws05lDYfItVlB19fb/AJr/AKpmGb9Xy9f+bU/VLT+NbJf+8n+Tif8A85p5Z4UMnPhq60q5ao1KqqDU4gXYowUXNMAbSN5mlV4dW78/4NsrefFqr5fyRXNvINnSlpWNRrXO3adtzzyVY3MypTC6DCoWYKAEK2vc6RNzYC04mZlc1K2HY8rj2yXcIecVTA4FqlEfKOyUkJFwhe93ty2CtbptsIm+5uJ0pRjT6sEa1t4VoSlU689ZjTMQaPGqnS6FGj0bCbzmpmrWNc0jawAY1LEpom4HNxtng+zbOXwZ1cX+03rVqtRKqNpK7s4BXjKy6R2HeOo9Vu5woZy1sJh6VPD8WpinZNPlRVW7aPMxuBfk28tiNDua8JaW85N6tbapDUljBuPmMNHZVOlblUaN+XptIxjMI1Ko1N7aS2vbcQRcEHlE6HBgcSrVlr1alRWVXGmzOVYHROiWOwEEbPojpvr8IOI0coYcD59A36bOQLzZRuKsauio8mqvbUZUd5SWDcyPmu+IXTY6Cchtctzkcw6Z1DmHT8rU9FZwMoZ2ZQqUmoYPD3dl0Uqpp3pDirexuNIX3lgBcEg224c08zcq0q9KrWxNUBXGsSpXaqGT566F2XaLgHYQdvJPFWvXUn7WO7gbKNvbuK9ly7+J9y5kJ8KV0yGV9iuBYE2uQRyHf1267YslZvtjDURKppaKgkjS23NrcVhJNwm1NDJztsutShbovVVTbm2EjtM0ODp7vUPPTX803RupTt5N9aNM7SFO5jFdTIdljM/9hxKB67VmdNIFtK4GkRYaTHZsMtjNv+54b7NPUJXnCcx+E8MP/j/9R5Ymbn90w/2aeoSLWlqt4/MmUY6bmS7ii83R8nOkwnOzcHyU6bCdBb/DRz9x8RmBhGGw7VHVEF2chVHOSbCfX2SY8GeQtOo2JccWndad+Vz4TdgNus9E2Vayo03UfZ9zXSouvUVNdv2J/krADD0KdJd1NQOs8p7Tc9s24icZKTk22dpGKikl1IRETBkREQBERAKiz5zcODr6ymPkaxJFtyNvKe0dvNONTNxccsuzKeTaeJpPSqi6uLHnB5CDyEHbKYyxkmpk+uaVXah2o9tjL4w6ecck6axu9/DRL3l5o5m/tNzLXH3X5M38gf3rD/bUvzrJbwsppZLqC171MP8A81JD8kYhUr0XY8VKlNid/FDAk2G/YJNK3Cpk1DZq1QEf5Fc94SQ9pJ7yMkiXsxx3cot4K5weQ6ZQXTk5ptpkCn4ndJx8beS/L1P5GI/RHxtZM8tV/kYj9E19N/5+vA9Ow/6+vE42bdELiaAHI49RnT4Wh/Yaf/E0vVUkfyLnGlXH1K1zqRXZ1bRYHQubHRI0uy15n4Qs8cJi6CUaDu1QV6bkGnUUaKhwTpMoHKOWebluc4SS4YM2qVOnUg3xz+Dp5lL8tT+o3qmLhXF2wH2lX8qRm3jUoMj1SQqq1zYtvHMBecvPjOnDY2rhFwzM5o1Khe9OolgVUDa6i+0HdM14vfxeOwxbSXR5LPHL/BKczFs7/Zj8wnEz9oaeVcEt7adPRvvtera9u2dLIeVaWG0nrEqugBsVm23B3KCZGs5c4qOMyhh6mEZyKNMqWKOhV9PSFtMDoNxMVYy6RkzRlHorT9cSf5w5UTJmBqVUp6QohdFAbXZ3VAWPNdgSd9ryCZFz4ypjcVh1ApU6T1aWmqJtKBganGcnYVDeyS/D58YUoVxbJSa1nDj5NxuupIsQfFO0d54eVeEXJ+EUrk9KdWqw2atbUxu8J9l952LzbbSIotNqa4k1yTScJJROrwqf7Lq/aYf/AJyTT4Nhtf7NfzTSzxz3wOLwNSjrKi1HCOimlWA00ZXCltWRa4t7RvnnM3LtHCqz12KqUAFlZuW+5QZvoxluZxxxI9eUd/Tlnh/Zp8Jv+08N/wAP/wBV5Ymbn90w/wBmnqEqrO7OGhjsoUamGZnWnR0GJR0s2mzWs4BOwiTPBcIGBwuHopXqOrIihgKVVrEb9qqRMThJ28eHaeoTirmWX2FYZuD5KdNhObm4vyU3Khao4pUQWdzogDffmH/uydBb/DXyOfr/ABHjmZsl5MfGYhaNLlN2PIqjwmPQO8kS68n4BKFJKVMWWmAB7Sekm57ZyMz81lwNGxsar2NRunkVfojv3zvyiv7vfy0x91efeX9habiOqXvPy7hERK0shERAEREAREQBObl/IFLG0TTqjpVh4SN4y+7lnSieoycGpRfE8yipLTLqKOyrkutk6rq64vTa+g48Fhzr0868nr8LgKVTjWBvyy6cp5LpYmmadZA6NyHkPIQd4PSJVWcWZGIyeWqYfSq0N52XZR9NRyfSHbadDb3sLhaanCXk/wCTn7mxnReqnxXmjQXI9LxRMq5GpeKJiwGVkq2F7NzH2HlnTSSpU0uwr9cuZ5w2CRBZRaelyVT0r6IvMqzKpnhxQ1PmZRTFrckxUsk0gdIKLzMpmVWnhoym0KlIMLHdNajkqmhuqgGbd58LTGDOWjTxuASqLMAZoUsgUUNwonWYzExmdKfHA1ySwmaFfJlNjcqIbDro6Ntk2WmJjNiSPLkzRp5ORDdQAZjxWCR/CAmbGY1KYu5tzDlPUJrZLyVispvo0F0KQNmdrhR1nlP0R/3mzEYxzLgjMVOcsR4s1E0qjijhVLO5sNHvt7TuEtLMzMpMCunUs9dxxm5EB3ontPLN7NnNKhgEtTGk7Dj1G8Jugcy9A7525SXd9vFu6fCP3/gvrSxVJ66nGX2EREqyzEREAREQBERAEREAREQBERAIhnJwbYbFXen8jVO26jiMfpJ7RbtkFyhkXH5PvrENWkPnrd1t1jjL94S6YlhQ2hVprS/aXf8AuQa9jSq8VwfcUnhM4aT7yUP0t3pDZOtSqhhdSCOcG4k4ytmPgsTc1KKhj85OI3WdHYe28imM4ISpvhcSynkDj/WlvyyxhfUJ9bcfnxKqps6tH3eJhVp7DTRq5m5Xo+CUqgczofz2M1XoZUp+FhHNuZC35CZIUqcvdmvEiyoVY9cX4Ha0p8LTiftGUf8Acq/8mt7p9X4TfwcHUHXSqD8xEzhc14o87ufJ+B12aYnaatPNnLFX5i0x0tTX1Emb2H4KMRVN8ViQBzKGc9XGsB5jPEq1GHvTX04m2NrWl1Rf2OTi8tUae9gTzLxj3bJqYWri8adHCUWI3FuQdbnirLFyXwaYGhYlDVYctU6Q9AWXukopUlUBVAUDYAAAB1ASJU2lTj8OOe9/sTqWy5PjUfgQDIHBSqkVMc+tbfoKTofebe3VsHXJ9Qw601CoqqqiwVQAAOYATJEqq1xUrPM3+xbUqEKSxBCIiaDcIiIAiIgCIiAIiIAiIgCIiAIiIAiIgCIiAIiIB8tPtoiAIiIAiIgCIiAIiIAiIgCIiAIiIAiIgCIiAIiIAiIgCIiAIiIAiIgCIiAIiIAiIgCIiAIiIAiIgCIiAIiIB//Z"/>
          <p:cNvSpPr>
            <a:spLocks noChangeAspect="1" noChangeArrowheads="1"/>
          </p:cNvSpPr>
          <p:nvPr/>
        </p:nvSpPr>
        <p:spPr bwMode="auto">
          <a:xfrm>
            <a:off x="1524001" y="-136525"/>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223" name="AutoShape 10" descr="data:image/jpeg;base64,/9j/4AAQSkZJRgABAQAAAQABAAD/2wCEAAkGBhIQEBIUEBQQFRQQFRQUFBcWFRUUFRQWFhYVFBUUFRQXHCYeGhkkGhQUHy8gIycpLCwsFR4xNTAqNiYrLCkBCQoKDgwOGg8PGi4kHyUpLy40LCwvLCwqMCwqLCk0Ly0pLDUuLCksLCw0MiwpLCwsLCwsLCksLCwsLCksLCwpKf/AABEIAOEA4QMBIgACEQEDEQH/xAAcAAEAAgMBAQEAAAAAAAAAAAAABgcDBAUCAQj/xABPEAACAQIBBggICwUFCAMAAAABAgADEQQFBhITITEHIkFRYXGBoTJSU5GSscHRFRcjQmJyc4KistIUFjOToyQ0Q2PCNVR0s8Ph4vBkg9P/xAAaAQEAAgMBAAAAAAAAAAAAAAAABAUBAwYC/8QANBEAAgEDAQQHBwQDAQAAAAAAAAECAwQREgUTIVEUMUFhkaHwIjIzcYGxwULR4fEjUmND/9oADAMBAAIRAxEAPwC8YiIAiIgCIiAIiIAiIgCIiAIiIAiIgCIiAIiIAiIgCIiAIiIAiIgCIiAIiIAiIgCIiAIiIAiaeVMr0cMmnXdUXp3k8yqNpPVK8y9wsu11waBR5SoLsfqpuHbfqkmha1a/uLhz7CPWuadH3n9O0suvXVFLOyqo3liAB2mR3KHCLgaNwKhqEclNS34jZe+VM1TF49/8eu3UzBeoDYo807uB4LcbU21NVSH0m0m8yXHfLJWFCl8af09cSvd9Wq/Bh9fXA7mL4Xx/hYcnpdwO5QfXOZW4W8UfBp4desO3+oTp4XgfT/FxDnoRAvexPqnTpcFOCG84hutwPyqJ63mz4dSz4/k86L6fW8eH4IieFTG/5H8s/qmWlwsYwb1w5+44/wBcmA4MMB4lQ/8A2v7DMVTgrwJ3a8dVT3gx0mxf6PL+R0e8X6/M4mG4YG/xMOp+o5HcQZ3MBwo4KpsfWUj9Jbr6SX7wJz8TwQUT/Dr1l+sqP6tGcXG8EuKX+FUo1Og3Q99x3zGmwqdTx4/ngZ1X1PrWfD+y0MDlSjXF6NSm4+iwNusDdNqUFjMiYzBNpPTrUiNzrew6qiG3fO7kPhRxNGwr2rp08WoB0ONh7R2zVU2Y2tVGSkvX0NkNopPTVjh+vqXBE4uQM7sNjR8k9ntc024rjs5R0i87Uq5wlB6ZLDLOE4zWYvKERE8HoREQBERAEREAREQBERAERPLPaAepCc7uEmnhtKlhtGpWGwnfTpnpt4TdA7TyThZ98IxctQwbWTc9UHa3OqHkX6XLybN/EzOzLbFnWVrrQB6mqEbwvMOc+bouLeyjCO9uOrl6+xVV7uU5buh18/X3NPC4LGZUrFuPUb5zsbIg5r7lH0QOyT7IfBnhqNmxB178xutMH6u9u3zSSYSglFAlJVRF3KBYD/v0zNrJite1J+zD2V3CjaQh7U+L7zPQRUUKiqqjcFAUDsE96yausjWSv0k7UbWsjWTV1kayY0jWbWsjWTV1kayNI1m1rI1s1dZGsjSNZtF5G8t5iYPFXOhqnPz6dl2/SXwT5r9M7WsjWTZCU6bzB4PE1GaxJZKgy9mZisCdYLvTU3FWncFeYsN6np3dMkGafCky6NPHXZdwrDwh9oB4Q6Rt698nxqSAZ5Zgqwatg1sw2vSG5uc0xyH6PLydNpC4hcLd3C+vr+ivlRnQeug/p6/ss+hXV1DIQysLgg3BB5QRPco3M/PirgH0Wu9BjxkO9edkvuPRuPfLpwGUademtSkwZHF1I9R5j0SturSdvLjxXMn211GuuT5GzERIZLEREAREQBERAERPhNt/JAPNWpoiVbwjZ8ElsLh22bqzjl56anm5/Nzzt8IGd37NS0aZtVrXCc6LuL9fIOnqlNlry92dZr4s/oU17df+cTuZpZB/bMQFa+rTjVCObkUdJOzzy46VkUKoAVQAANgAGwACRPMHAijg1b51clz1eCo8wv2ySayYvKjqVMdiMW0VCGe1m1rI1k1dZGskPQSdZtayNZNXWRrI0DWbWsjWTV1kayNA1m1rI1k1dZGsjQNZtayNZNXWRrI0DWbWsjWTV1kayNA1m1rI1s1dZGsjQNZAuEXNwIf2mkLK5tVA3Bjuft3Hp65zMys8WwNWzEmhUPyi79H/ADFHOOXnHZLIyhhlr0nptuqKV8+49hseyUjVplWKnepIPWDYy5tWq1J058cFbXzSqKcD9KYPGLUUFSGDAFSNzA7QRNmVBwaZ1lGGFqnYxJok/NbeU6jvHTfnlt0K2kL+eUN1bOhPD6i6tq6rRz2mSIiRCSIiIAiIgCc3LWPWmh0jYKCzHmUbfZ3Tok238kq7hLy6dXq1O2u23oprbZ2mw7DJdpR3tRIiXVbdwIFl7K7YvEPVb5xso8VB4K+bvJmiFnoLPYWddGKisI5qUm3lls5EcDDUAPJU/wAgv3zd1sj2auO08Kg5ad0PZu7iJ19ZKOpDEn8yxjPMUbWtm6uTKxF9A7elR3Ezl0anGX6w9Ykxx+MFGmzkEhBew5eSQ683TxgmW9NVc5OH8FVvE/Evvj4KreJ+JffPIz3Tyb+kJ6GeqeTb0hI/SZckSujR5sfBVbxPxL74+Cq3ifiX3z7++SeTb0hPv74r5NvSEdJlyQ6NHmzz8FVvE/Evvj4KreJ+JffPX74r5NvSEfvivk284jpMuSHRo82efgqt4n4l98fBVbxPxL756/fFfJt6Qj98l8m3pCOky5IdGjzZ5+Cq3ifiX3x8FVvE/Evvg56J5NvSE8nPdPJv6QjpMuSHRo82evgqt4n4l981sRTambOLGSLJmO19MPoldK9geYcs4WcWKBq2HzBY9Z2n2TdRqyqSw0aK9KNOOUzV1sqPLqj9qxFt2tqW9Iyz62KCKzNuUFj1DbKpruXZmO9iWPaby6so4bZU3EspI10cqQVJBUggjeCNoIl45lZxjE0Uc20jxKg5nHL1HYfvSkSsk/B9lXVYg0yeLXGzodblT2i48023tBVafejFrWdOZecTBgcRp01PLuPWN8zzkmsPDOmTysoRETBkREQDRyziNCi3O3FHbv7ryjM7cbrsXU5qdqa/d3/iLS3c8cboKv0Vdz2DZ6jKNLFiSd5JJ6ztM6LZdLENZz+0amamnkfAJ7CwFnsLLkq2zrZuZU1FSzHiVLA9B5Gk01srgLO9kfLWiAlTd81uboPRItejq9pG2nVxwZNsj09ZXpr03PUvG9kmGMylSpMi1WC6y4W+42te53DeN8jWZVHSd35FUKPvG/qE5OfeO0sVoclJAO1uMe4ic3ev/Jp5HQ2Mf8ermSbKOaFKpdqR1bHbs2ofu8nZI5js3cRR3ppLzpxu7ePNOXk7OKvQ/hudHxTxl8x3dlpKMn8ICGwroVPjLxh5t475CJxGRUnoVZOzSwmNFxq3POps467WYds5OOzH5aNT7r/qHugEb1sa2Z6+QMSjaJpMb7ivGU/eG7ttOjg8y67fxClMek3mGzvgHGNWeqKM5sisx5lBJkzwuaOHpi73cjeWNl8w2ee89YjOTCYcaKspt82mAfVsHngHCweaNd9r6NMdO1vRHtM72BzYoUeM/HI5Xtojptu895wMfwgOdlFFXpbjHzDYO+c7JmLq4zFUlquzDS0iCeKAt2PFGwbu+AWDlHE6qi7D5q7OvcO+0gb1ySSdpO0nnMkueWL0aKpyu3cu095WV5lTLQpgqli/cvX09EubCi3DK7Slv62J6eRizqytxdSp2tYv0DeF7d8iZWbFQkkk7Sdp6ZjKy+pwUI4RTSnqeTAVn2jVKMrLvQhh1g3HqnsrPBE2BMvbNTKAqLs3Oq1F7QL+sSQSteDfKF0og/NLU+zePWPNLKnI3tPd1WjprKprpfIRESETRERAK+4RsVYVRzU1X0j/AOUq0CWJwkPx64+y9VOV8BOvso4ox+S+xyd1LNaXzYAnsLPoWe1WTCI2As9hZ9AmSlSLEAbSSAOs7BMHktjg7wmqwCsx/iM9TbyL4I7LLftlZ4vOWnia9V72LuxAbZsvZQDu3WEs7OvEjAZJq6Nr06IpL9ZgKQPna8/PQacVWqbypKfNnaUYbunGPJE8FWexVkJw+UHTwWI6N48xnQo5xsPCVT0jZNRtJUmIINwSCOUGx887mAz2xNLYW1g5n2n0t/nvIJTzipneHHmPtmdcu0vGt1q3ugFp0OEWkV49OoG5hosD2kj1TmY3hCqt/CVEHOeO3sHdID8NUvHHfPLZdpD51+oN7oBIcZlerWPytR26CdnYo2CahqziVM4qY3Bz2AeszUrZyt81QOs37hAJIaslfBvSD1qzgg6pQu+9i5v6llQYjKtR9jMbcw2Dul1cEeTtVk1XOw4h3qH6o4i9lkv94wDj8I+WWOJ1SGwpoASN924x6thWQgidTLWL12IrVPKOxHVeyjzADsmgVnZ29NU6cY9xxlxU3lSUu81ys8FZnKzwyyQakzARPBEzETwwg9JkpzDxOiT9Goje/wBUuaUXmq1jV6k/1S9Jzu1o4nF/P8F7sqWVJfL8iIiUxciIiAVZwjD5Wt06o9ye6QVRLE4S6Fq1/HpA9qlgfZK+UTsbN5oQfcjj7nhWmu9n1RMgE+KJkVZKIwVZ3szMBrcbRB3I2sP3OMO8CcVVk74L8IDUr1OVVVB94kk/hHfId3U0UZS7vuSbSnrrRj3/AGNPhzypo0MPQB21XNRvq0xYd7jzSnA0/Qmd3BzRylWWrVq1lKIEVU0dEC7MTtB2kt3CcP4jMJ5fE/0/0zkDsCmNOfdOXN8RmE8vif6f6Y+IzCeXxP8AT/TAKa05905cnxGYTy+J/p/pj4jMJ5fE/wBP9MApvTnzTlzfEZhPL4n+n+mfPiMwnl8T/T/TAKaLz5py5viMwnl8T/T/AEx8RmE8vif6f6YBTKAsQqi5YgAc5OwDzz9IY5BgcmFFt8jRWkOliBTv5zeR/JnAzhaFalVFWuxpOrhW0NElTpC9lva4E3+EnGWpUqY3uxY9Sj3sPNJFtDeVYx7yPdVN3RlLuK3KzGyzYKzwyzr8nHmsyzwRNhlmJlnpMwYGWY2EzkTGwnoyjp5uDa/Toj1++XtKTzSoaVamvj1UHYCCe68uyc/td+1FfP8ABe7I/W/l+RERKQuxERAIVwmYX5OjUt4LMh+8Lj8plXaNpeGdWTtfhKyAXbR0l+svGFvNbtlKVF29c6nZdTXQ0/6v7nLbTp6LjV2SXmjyomVRPKiZVEsGV59VZtYTFPSN6buh3XUkG3NsmTJGFWpXoo19F6iK3IbMwB29ssUZgYPxav8AMaQbm6p0Xpn2ky2tKlZOUOwggy7ifL1vTaexlzE+Wrem0nQzCwni1fTaehmLhPFqem0h9Otv9fJE3oFz/t5sgwy1ifLVvTM9jLWI8tW9MznUsQrvUC7kd19FiPZNgLJqjCSykiucqkXht+JtjLOI8tW9Mz78M4jy1b0zNYJPQSNEOSG8nzfiZ/hjEeWremY+GMR5at6ZmDQjQjRDkhvJ834mb4ZxHlq3pmeTlrEeWremZhKTyVmdEOSMbyfN+JmOWsT5at6Zmliq71DeozMd12JJ6tsyFZ2s08i0sTUqLVDEKoIsSu0m3JMTlClFzx1cj1CM60lBPr5kZZZjZZ3M9MHRwmJpUqYYaynp7SSb6TLy9UkuRsy8LVw9Go4qaVRFZrOQLkbdk8O9pxgqjzhm2NjVlUdNYyiuWWY2E+4bFCoLiemEmxkmsohyTTwzXYTGwmdhMejtmxHjqJZwdYPTxVPZspq1Q/lHewlryFcGWTtGlUqkfxGCL9VN/efwyazl9qVNdw0uzgdNsqm4W6b/AFPIiIlaWgiIgCUznhkj9mxdRQLI506fNotydhuOyXNItwgZB/aMNpoL1KF2HOyfPXuv2dMstm3G6q4fVLh+xW7St99SzHrjx/cqpRMqiYqTXmwonTPgcwuJ0c3x/asP9tS/OsmHCy7DJVXQZlOsoC6kqReqgO0SI5AH9qw/21L86y0ssZao4Oia2IfQpqVBbRZrFiFXYgJ3kckoNpv/ACROg2Ws05lDYfItVlB19fb/AJr/AKpmGb9Xy9f+bU/VLT+NbJf+8n+Tif8A85p5Z4UMnPhq60q5ao1KqqDU4gXYowUXNMAbSN5mlV4dW78/4NsrefFqr5fyRXNvINnSlpWNRrXO3adtzzyVY3MypTC6DCoWYKAEK2vc6RNzYC04mZlc1K2HY8rj2yXcIecVTA4FqlEfKOyUkJFwhe93ty2CtbptsIm+5uJ0pRjT6sEa1t4VoSlU689ZjTMQaPGqnS6FGj0bCbzmpmrWNc0jawAY1LEpom4HNxtng+zbOXwZ1cX+03rVqtRKqNpK7s4BXjKy6R2HeOo9Vu5woZy1sJh6VPD8WpinZNPlRVW7aPMxuBfk28tiNDua8JaW85N6tbapDUljBuPmMNHZVOlblUaN+XptIxjMI1Ko1N7aS2vbcQRcEHlE6HBgcSrVlr1alRWVXGmzOVYHROiWOwEEbPojpvr8IOI0coYcD59A36bOQLzZRuKsauio8mqvbUZUd5SWDcyPmu+IXTY6Cchtctzkcw6Z1DmHT8rU9FZwMoZ2ZQqUmoYPD3dl0Uqpp3pDirexuNIX3lgBcEg224c08zcq0q9KrWxNUBXGsSpXaqGT566F2XaLgHYQdvJPFWvXUn7WO7gbKNvbuK9ly7+J9y5kJ8KV0yGV9iuBYE2uQRyHf1267YslZvtjDURKppaKgkjS23NrcVhJNwm1NDJztsutShbovVVTbm2EjtM0ODp7vUPPTX803RupTt5N9aNM7SFO5jFdTIdljM/9hxKB67VmdNIFtK4GkRYaTHZsMtjNv+54b7NPUJXnCcx+E8MP/j/9R5Ymbn90w/2aeoSLWlqt4/MmUY6bmS7ii83R8nOkwnOzcHyU6bCdBb/DRz9x8RmBhGGw7VHVEF2chVHOSbCfX2SY8GeQtOo2JccWndad+Vz4TdgNus9E2Vayo03UfZ9zXSouvUVNdv2J/krADD0KdJd1NQOs8p7Tc9s24icZKTk22dpGKikl1IRETBkREQBERAKiz5zcODr6ymPkaxJFtyNvKe0dvNONTNxccsuzKeTaeJpPSqi6uLHnB5CDyEHbKYyxkmpk+uaVXah2o9tjL4w6ecck6axu9/DRL3l5o5m/tNzLXH3X5M38gf3rD/bUvzrJbwsppZLqC171MP8A81JD8kYhUr0XY8VKlNid/FDAk2G/YJNK3Cpk1DZq1QEf5Fc94SQ9pJ7yMkiXsxx3cot4K5weQ6ZQXTk5ptpkCn4ndJx8beS/L1P5GI/RHxtZM8tV/kYj9E19N/5+vA9Ow/6+vE42bdELiaAHI49RnT4Wh/Yaf/E0vVUkfyLnGlXH1K1zqRXZ1bRYHQubHRI0uy15n4Qs8cJi6CUaDu1QV6bkGnUUaKhwTpMoHKOWebluc4SS4YM2qVOnUg3xz+Dp5lL8tT+o3qmLhXF2wH2lX8qRm3jUoMj1SQqq1zYtvHMBecvPjOnDY2rhFwzM5o1Khe9OolgVUDa6i+0HdM14vfxeOwxbSXR5LPHL/BKczFs7/Zj8wnEz9oaeVcEt7adPRvvtera9u2dLIeVaWG0nrEqugBsVm23B3KCZGs5c4qOMyhh6mEZyKNMqWKOhV9PSFtMDoNxMVYy6RkzRlHorT9cSf5w5UTJmBqVUp6QohdFAbXZ3VAWPNdgSd9ryCZFz4ypjcVh1ApU6T1aWmqJtKBganGcnYVDeyS/D58YUoVxbJSa1nDj5NxuupIsQfFO0d54eVeEXJ+EUrk9KdWqw2atbUxu8J9l952LzbbSIotNqa4k1yTScJJROrwqf7Lq/aYf/AJyTT4Nhtf7NfzTSzxz3wOLwNSjrKi1HCOimlWA00ZXCltWRa4t7RvnnM3LtHCqz12KqUAFlZuW+5QZvoxluZxxxI9eUd/Tlnh/Zp8Jv+08N/wAP/wBV5Ymbn90w/wBmnqEqrO7OGhjsoUamGZnWnR0GJR0s2mzWs4BOwiTPBcIGBwuHopXqOrIihgKVVrEb9qqRMThJ28eHaeoTirmWX2FYZuD5KdNhObm4vyU3Khao4pUQWdzogDffmH/uydBb/DXyOfr/ABHjmZsl5MfGYhaNLlN2PIqjwmPQO8kS68n4BKFJKVMWWmAB7Sekm57ZyMz81lwNGxsar2NRunkVfojv3zvyiv7vfy0x91efeX9habiOqXvPy7hERK0shERAEREAREQBObl/IFLG0TTqjpVh4SN4y+7lnSieoycGpRfE8yipLTLqKOyrkutk6rq64vTa+g48Fhzr0868nr8LgKVTjWBvyy6cp5LpYmmadZA6NyHkPIQd4PSJVWcWZGIyeWqYfSq0N52XZR9NRyfSHbadDb3sLhaanCXk/wCTn7mxnReqnxXmjQXI9LxRMq5GpeKJiwGVkq2F7NzH2HlnTSSpU0uwr9cuZ5w2CRBZRaelyVT0r6IvMqzKpnhxQ1PmZRTFrckxUsk0gdIKLzMpmVWnhoym0KlIMLHdNajkqmhuqgGbd58LTGDOWjTxuASqLMAZoUsgUUNwonWYzExmdKfHA1ySwmaFfJlNjcqIbDro6Ntk2WmJjNiSPLkzRp5ORDdQAZjxWCR/CAmbGY1KYu5tzDlPUJrZLyVispvo0F0KQNmdrhR1nlP0R/3mzEYxzLgjMVOcsR4s1E0qjijhVLO5sNHvt7TuEtLMzMpMCunUs9dxxm5EB3ontPLN7NnNKhgEtTGk7Dj1G8Jugcy9A7525SXd9vFu6fCP3/gvrSxVJ66nGX2EREqyzEREAREQBERAEREAREQBERAIhnJwbYbFXen8jVO26jiMfpJ7RbtkFyhkXH5PvrENWkPnrd1t1jjL94S6YlhQ2hVprS/aXf8AuQa9jSq8VwfcUnhM4aT7yUP0t3pDZOtSqhhdSCOcG4k4ytmPgsTc1KKhj85OI3WdHYe28imM4ISpvhcSynkDj/WlvyyxhfUJ9bcfnxKqps6tH3eJhVp7DTRq5m5Xo+CUqgczofz2M1XoZUp+FhHNuZC35CZIUqcvdmvEiyoVY9cX4Ha0p8LTiftGUf8Acq/8mt7p9X4TfwcHUHXSqD8xEzhc14o87ufJ+B12aYnaatPNnLFX5i0x0tTX1Emb2H4KMRVN8ViQBzKGc9XGsB5jPEq1GHvTX04m2NrWl1Rf2OTi8tUae9gTzLxj3bJqYWri8adHCUWI3FuQdbnirLFyXwaYGhYlDVYctU6Q9AWXukopUlUBVAUDYAAAB1ASJU2lTj8OOe9/sTqWy5PjUfgQDIHBSqkVMc+tbfoKTofebe3VsHXJ9Qw601CoqqqiwVQAAOYATJEqq1xUrPM3+xbUqEKSxBCIiaDcIiIAiIgCIiAIiIAiIgCIiAIiIAiIgCIiAIiIB8tPtoiAIiIAiIgCIiAIiIAiIgCIiAIiIAiIgCIiAIiIAiIgCIiAIiIAiIgCIiAIiIAiIgCIiAIiIAiIgCIiAIiIB//Z"/>
          <p:cNvSpPr>
            <a:spLocks noChangeAspect="1" noChangeArrowheads="1"/>
          </p:cNvSpPr>
          <p:nvPr/>
        </p:nvSpPr>
        <p:spPr bwMode="auto">
          <a:xfrm>
            <a:off x="1676401" y="15876"/>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22" name="Picture 21" descr="Logo, company name&#10;&#10;Description automatically generated">
            <a:extLst>
              <a:ext uri="{FF2B5EF4-FFF2-40B4-BE49-F238E27FC236}">
                <a16:creationId xmlns:a16="http://schemas.microsoft.com/office/drawing/2014/main" id="{5D493810-83CD-06F2-D1E6-F924B0D7D1E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32229" y="6219830"/>
            <a:ext cx="1671319" cy="638170"/>
          </a:xfrm>
          <a:prstGeom prst="rect">
            <a:avLst/>
          </a:prstGeom>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57" name="Rectangle 10256">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5" name="Picture 5" descr="C:\Users\brads_000\Pictures\Photos\Alarm User\Tech &amp; user.jpg"/>
          <p:cNvPicPr>
            <a:picLocks noChangeAspect="1" noChangeArrowheads="1"/>
          </p:cNvPicPr>
          <p:nvPr/>
        </p:nvPicPr>
        <p:blipFill rotWithShape="1">
          <a:blip r:embed="rId3">
            <a:alphaModFix amt="40000"/>
            <a:extLst>
              <a:ext uri="{28A0092B-C50C-407E-A947-70E740481C1C}">
                <a14:useLocalDpi xmlns:a14="http://schemas.microsoft.com/office/drawing/2010/main" val="0"/>
              </a:ext>
            </a:extLst>
          </a:blip>
          <a:srcRect t="340" b="14754"/>
          <a:stretch/>
        </p:blipFill>
        <p:spPr bwMode="auto">
          <a:xfrm>
            <a:off x="20" y="10"/>
            <a:ext cx="12191979"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Title 1"/>
          <p:cNvSpPr>
            <a:spLocks noGrp="1"/>
          </p:cNvSpPr>
          <p:nvPr>
            <p:ph type="title"/>
          </p:nvPr>
        </p:nvSpPr>
        <p:spPr>
          <a:xfrm>
            <a:off x="838200" y="365125"/>
            <a:ext cx="10515600" cy="1325563"/>
          </a:xfrm>
        </p:spPr>
        <p:txBody>
          <a:bodyPr>
            <a:normAutofit/>
          </a:bodyPr>
          <a:lstStyle/>
          <a:p>
            <a:r>
              <a:rPr lang="en-US" sz="5400" b="1" dirty="0">
                <a:solidFill>
                  <a:srgbClr val="FFFFFF"/>
                </a:solidFill>
              </a:rPr>
              <a:t>Before You Go</a:t>
            </a:r>
          </a:p>
        </p:txBody>
      </p:sp>
      <p:sp>
        <p:nvSpPr>
          <p:cNvPr id="10259" name="sketchy line">
            <a:extLst>
              <a:ext uri="{FF2B5EF4-FFF2-40B4-BE49-F238E27FC236}">
                <a16:creationId xmlns:a16="http://schemas.microsoft.com/office/drawing/2014/main" id="{7E2BE7F7-CA89-4002-ACCE-A478AEA24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399" y="1681544"/>
            <a:ext cx="9692640" cy="18288"/>
          </a:xfrm>
          <a:custGeom>
            <a:avLst/>
            <a:gdLst>
              <a:gd name="connsiteX0" fmla="*/ 0 w 9692640"/>
              <a:gd name="connsiteY0" fmla="*/ 0 h 18288"/>
              <a:gd name="connsiteX1" fmla="*/ 401552 w 9692640"/>
              <a:gd name="connsiteY1" fmla="*/ 0 h 18288"/>
              <a:gd name="connsiteX2" fmla="*/ 996957 w 9692640"/>
              <a:gd name="connsiteY2" fmla="*/ 0 h 18288"/>
              <a:gd name="connsiteX3" fmla="*/ 1398509 w 9692640"/>
              <a:gd name="connsiteY3" fmla="*/ 0 h 18288"/>
              <a:gd name="connsiteX4" fmla="*/ 2090841 w 9692640"/>
              <a:gd name="connsiteY4" fmla="*/ 0 h 18288"/>
              <a:gd name="connsiteX5" fmla="*/ 2686246 w 9692640"/>
              <a:gd name="connsiteY5" fmla="*/ 0 h 18288"/>
              <a:gd name="connsiteX6" fmla="*/ 3475504 w 9692640"/>
              <a:gd name="connsiteY6" fmla="*/ 0 h 18288"/>
              <a:gd name="connsiteX7" fmla="*/ 4361688 w 9692640"/>
              <a:gd name="connsiteY7" fmla="*/ 0 h 18288"/>
              <a:gd name="connsiteX8" fmla="*/ 5054019 w 9692640"/>
              <a:gd name="connsiteY8" fmla="*/ 0 h 18288"/>
              <a:gd name="connsiteX9" fmla="*/ 5940204 w 9692640"/>
              <a:gd name="connsiteY9" fmla="*/ 0 h 18288"/>
              <a:gd name="connsiteX10" fmla="*/ 6632535 w 9692640"/>
              <a:gd name="connsiteY10" fmla="*/ 0 h 18288"/>
              <a:gd name="connsiteX11" fmla="*/ 7034087 w 9692640"/>
              <a:gd name="connsiteY11" fmla="*/ 0 h 18288"/>
              <a:gd name="connsiteX12" fmla="*/ 7532566 w 9692640"/>
              <a:gd name="connsiteY12" fmla="*/ 0 h 18288"/>
              <a:gd name="connsiteX13" fmla="*/ 8418750 w 9692640"/>
              <a:gd name="connsiteY13" fmla="*/ 0 h 18288"/>
              <a:gd name="connsiteX14" fmla="*/ 9692640 w 9692640"/>
              <a:gd name="connsiteY14" fmla="*/ 0 h 18288"/>
              <a:gd name="connsiteX15" fmla="*/ 9692640 w 9692640"/>
              <a:gd name="connsiteY15" fmla="*/ 18288 h 18288"/>
              <a:gd name="connsiteX16" fmla="*/ 9000309 w 9692640"/>
              <a:gd name="connsiteY16" fmla="*/ 18288 h 18288"/>
              <a:gd name="connsiteX17" fmla="*/ 8307977 w 9692640"/>
              <a:gd name="connsiteY17" fmla="*/ 18288 h 18288"/>
              <a:gd name="connsiteX18" fmla="*/ 7712572 w 9692640"/>
              <a:gd name="connsiteY18" fmla="*/ 18288 h 18288"/>
              <a:gd name="connsiteX19" fmla="*/ 7214093 w 9692640"/>
              <a:gd name="connsiteY19" fmla="*/ 18288 h 18288"/>
              <a:gd name="connsiteX20" fmla="*/ 6327909 w 9692640"/>
              <a:gd name="connsiteY20" fmla="*/ 18288 h 18288"/>
              <a:gd name="connsiteX21" fmla="*/ 5635578 w 9692640"/>
              <a:gd name="connsiteY21" fmla="*/ 18288 h 18288"/>
              <a:gd name="connsiteX22" fmla="*/ 4846320 w 9692640"/>
              <a:gd name="connsiteY22" fmla="*/ 18288 h 18288"/>
              <a:gd name="connsiteX23" fmla="*/ 4444768 w 9692640"/>
              <a:gd name="connsiteY23" fmla="*/ 18288 h 18288"/>
              <a:gd name="connsiteX24" fmla="*/ 3946289 w 9692640"/>
              <a:gd name="connsiteY24" fmla="*/ 18288 h 18288"/>
              <a:gd name="connsiteX25" fmla="*/ 3253958 w 9692640"/>
              <a:gd name="connsiteY25" fmla="*/ 18288 h 18288"/>
              <a:gd name="connsiteX26" fmla="*/ 2464700 w 9692640"/>
              <a:gd name="connsiteY26" fmla="*/ 18288 h 18288"/>
              <a:gd name="connsiteX27" fmla="*/ 2063148 w 9692640"/>
              <a:gd name="connsiteY27" fmla="*/ 18288 h 18288"/>
              <a:gd name="connsiteX28" fmla="*/ 1661595 w 9692640"/>
              <a:gd name="connsiteY28" fmla="*/ 18288 h 18288"/>
              <a:gd name="connsiteX29" fmla="*/ 969264 w 9692640"/>
              <a:gd name="connsiteY29" fmla="*/ 18288 h 18288"/>
              <a:gd name="connsiteX30" fmla="*/ 0 w 9692640"/>
              <a:gd name="connsiteY30" fmla="*/ 18288 h 18288"/>
              <a:gd name="connsiteX31" fmla="*/ 0 w 9692640"/>
              <a:gd name="connsiteY3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692640" h="18288" fill="none" extrusionOk="0">
                <a:moveTo>
                  <a:pt x="0" y="0"/>
                </a:moveTo>
                <a:cubicBezTo>
                  <a:pt x="142992" y="4732"/>
                  <a:pt x="265909" y="-3365"/>
                  <a:pt x="401552" y="0"/>
                </a:cubicBezTo>
                <a:cubicBezTo>
                  <a:pt x="537195" y="3365"/>
                  <a:pt x="738153" y="6482"/>
                  <a:pt x="996957" y="0"/>
                </a:cubicBezTo>
                <a:cubicBezTo>
                  <a:pt x="1255762" y="-6482"/>
                  <a:pt x="1280511" y="12509"/>
                  <a:pt x="1398509" y="0"/>
                </a:cubicBezTo>
                <a:cubicBezTo>
                  <a:pt x="1516507" y="-12509"/>
                  <a:pt x="1782573" y="-31523"/>
                  <a:pt x="2090841" y="0"/>
                </a:cubicBezTo>
                <a:cubicBezTo>
                  <a:pt x="2399109" y="31523"/>
                  <a:pt x="2488380" y="26286"/>
                  <a:pt x="2686246" y="0"/>
                </a:cubicBezTo>
                <a:cubicBezTo>
                  <a:pt x="2884112" y="-26286"/>
                  <a:pt x="3186024" y="-14734"/>
                  <a:pt x="3475504" y="0"/>
                </a:cubicBezTo>
                <a:cubicBezTo>
                  <a:pt x="3764984" y="14734"/>
                  <a:pt x="4053017" y="43292"/>
                  <a:pt x="4361688" y="0"/>
                </a:cubicBezTo>
                <a:cubicBezTo>
                  <a:pt x="4670359" y="-43292"/>
                  <a:pt x="4736164" y="-729"/>
                  <a:pt x="5054019" y="0"/>
                </a:cubicBezTo>
                <a:cubicBezTo>
                  <a:pt x="5371874" y="729"/>
                  <a:pt x="5543528" y="-22963"/>
                  <a:pt x="5940204" y="0"/>
                </a:cubicBezTo>
                <a:cubicBezTo>
                  <a:pt x="6336881" y="22963"/>
                  <a:pt x="6423838" y="6469"/>
                  <a:pt x="6632535" y="0"/>
                </a:cubicBezTo>
                <a:cubicBezTo>
                  <a:pt x="6841232" y="-6469"/>
                  <a:pt x="6852819" y="17036"/>
                  <a:pt x="7034087" y="0"/>
                </a:cubicBezTo>
                <a:cubicBezTo>
                  <a:pt x="7215355" y="-17036"/>
                  <a:pt x="7313136" y="11151"/>
                  <a:pt x="7532566" y="0"/>
                </a:cubicBezTo>
                <a:cubicBezTo>
                  <a:pt x="7751996" y="-11151"/>
                  <a:pt x="8015001" y="25614"/>
                  <a:pt x="8418750" y="0"/>
                </a:cubicBezTo>
                <a:cubicBezTo>
                  <a:pt x="8822499" y="-25614"/>
                  <a:pt x="9163239" y="48603"/>
                  <a:pt x="9692640" y="0"/>
                </a:cubicBezTo>
                <a:cubicBezTo>
                  <a:pt x="9691955" y="4437"/>
                  <a:pt x="9693170" y="10717"/>
                  <a:pt x="9692640" y="18288"/>
                </a:cubicBezTo>
                <a:cubicBezTo>
                  <a:pt x="9545125" y="42172"/>
                  <a:pt x="9164259" y="6706"/>
                  <a:pt x="9000309" y="18288"/>
                </a:cubicBezTo>
                <a:cubicBezTo>
                  <a:pt x="8836359" y="29870"/>
                  <a:pt x="8521035" y="-14108"/>
                  <a:pt x="8307977" y="18288"/>
                </a:cubicBezTo>
                <a:cubicBezTo>
                  <a:pt x="8094919" y="50684"/>
                  <a:pt x="7881757" y="11235"/>
                  <a:pt x="7712572" y="18288"/>
                </a:cubicBezTo>
                <a:cubicBezTo>
                  <a:pt x="7543387" y="25341"/>
                  <a:pt x="7358861" y="20625"/>
                  <a:pt x="7214093" y="18288"/>
                </a:cubicBezTo>
                <a:cubicBezTo>
                  <a:pt x="7069325" y="15951"/>
                  <a:pt x="6523705" y="52160"/>
                  <a:pt x="6327909" y="18288"/>
                </a:cubicBezTo>
                <a:cubicBezTo>
                  <a:pt x="6132113" y="-15584"/>
                  <a:pt x="5923847" y="21204"/>
                  <a:pt x="5635578" y="18288"/>
                </a:cubicBezTo>
                <a:cubicBezTo>
                  <a:pt x="5347309" y="15372"/>
                  <a:pt x="5114749" y="50642"/>
                  <a:pt x="4846320" y="18288"/>
                </a:cubicBezTo>
                <a:cubicBezTo>
                  <a:pt x="4577891" y="-14066"/>
                  <a:pt x="4576701" y="1487"/>
                  <a:pt x="4444768" y="18288"/>
                </a:cubicBezTo>
                <a:cubicBezTo>
                  <a:pt x="4312835" y="35089"/>
                  <a:pt x="4112575" y="15158"/>
                  <a:pt x="3946289" y="18288"/>
                </a:cubicBezTo>
                <a:cubicBezTo>
                  <a:pt x="3780003" y="21418"/>
                  <a:pt x="3396009" y="18797"/>
                  <a:pt x="3253958" y="18288"/>
                </a:cubicBezTo>
                <a:cubicBezTo>
                  <a:pt x="3111907" y="17779"/>
                  <a:pt x="2760272" y="57223"/>
                  <a:pt x="2464700" y="18288"/>
                </a:cubicBezTo>
                <a:cubicBezTo>
                  <a:pt x="2169128" y="-20647"/>
                  <a:pt x="2232262" y="7960"/>
                  <a:pt x="2063148" y="18288"/>
                </a:cubicBezTo>
                <a:cubicBezTo>
                  <a:pt x="1894034" y="28616"/>
                  <a:pt x="1799338" y="3019"/>
                  <a:pt x="1661595" y="18288"/>
                </a:cubicBezTo>
                <a:cubicBezTo>
                  <a:pt x="1523852" y="33557"/>
                  <a:pt x="1113928" y="-4352"/>
                  <a:pt x="969264" y="18288"/>
                </a:cubicBezTo>
                <a:cubicBezTo>
                  <a:pt x="824600" y="40928"/>
                  <a:pt x="356149" y="-3128"/>
                  <a:pt x="0" y="18288"/>
                </a:cubicBezTo>
                <a:cubicBezTo>
                  <a:pt x="-540" y="12521"/>
                  <a:pt x="894" y="7749"/>
                  <a:pt x="0" y="0"/>
                </a:cubicBezTo>
                <a:close/>
              </a:path>
              <a:path w="9692640" h="18288" stroke="0" extrusionOk="0">
                <a:moveTo>
                  <a:pt x="0" y="0"/>
                </a:moveTo>
                <a:cubicBezTo>
                  <a:pt x="162642" y="3864"/>
                  <a:pt x="346119" y="-18364"/>
                  <a:pt x="498479" y="0"/>
                </a:cubicBezTo>
                <a:cubicBezTo>
                  <a:pt x="650839" y="18364"/>
                  <a:pt x="712065" y="-9389"/>
                  <a:pt x="900031" y="0"/>
                </a:cubicBezTo>
                <a:cubicBezTo>
                  <a:pt x="1087997" y="9389"/>
                  <a:pt x="1177291" y="3685"/>
                  <a:pt x="1398509" y="0"/>
                </a:cubicBezTo>
                <a:cubicBezTo>
                  <a:pt x="1619727" y="-3685"/>
                  <a:pt x="1874008" y="-8897"/>
                  <a:pt x="2090841" y="0"/>
                </a:cubicBezTo>
                <a:cubicBezTo>
                  <a:pt x="2307674" y="8897"/>
                  <a:pt x="2573432" y="-313"/>
                  <a:pt x="2880099" y="0"/>
                </a:cubicBezTo>
                <a:cubicBezTo>
                  <a:pt x="3186766" y="313"/>
                  <a:pt x="3422577" y="10664"/>
                  <a:pt x="3766283" y="0"/>
                </a:cubicBezTo>
                <a:cubicBezTo>
                  <a:pt x="4109989" y="-10664"/>
                  <a:pt x="4342683" y="-32873"/>
                  <a:pt x="4652467" y="0"/>
                </a:cubicBezTo>
                <a:cubicBezTo>
                  <a:pt x="4962251" y="32873"/>
                  <a:pt x="5122120" y="29155"/>
                  <a:pt x="5247872" y="0"/>
                </a:cubicBezTo>
                <a:cubicBezTo>
                  <a:pt x="5373625" y="-29155"/>
                  <a:pt x="5749491" y="1706"/>
                  <a:pt x="6037130" y="0"/>
                </a:cubicBezTo>
                <a:cubicBezTo>
                  <a:pt x="6324769" y="-1706"/>
                  <a:pt x="6531407" y="1172"/>
                  <a:pt x="6729461" y="0"/>
                </a:cubicBezTo>
                <a:cubicBezTo>
                  <a:pt x="6927515" y="-1172"/>
                  <a:pt x="7096794" y="-1520"/>
                  <a:pt x="7324867" y="0"/>
                </a:cubicBezTo>
                <a:cubicBezTo>
                  <a:pt x="7552940" y="1520"/>
                  <a:pt x="7878827" y="-17110"/>
                  <a:pt x="8114124" y="0"/>
                </a:cubicBezTo>
                <a:cubicBezTo>
                  <a:pt x="8349421" y="17110"/>
                  <a:pt x="8334208" y="15114"/>
                  <a:pt x="8515677" y="0"/>
                </a:cubicBezTo>
                <a:cubicBezTo>
                  <a:pt x="8697146" y="-15114"/>
                  <a:pt x="9236164" y="22466"/>
                  <a:pt x="9692640" y="0"/>
                </a:cubicBezTo>
                <a:cubicBezTo>
                  <a:pt x="9692735" y="8251"/>
                  <a:pt x="9692514" y="12333"/>
                  <a:pt x="9692640" y="18288"/>
                </a:cubicBezTo>
                <a:cubicBezTo>
                  <a:pt x="9410102" y="47398"/>
                  <a:pt x="9172773" y="7109"/>
                  <a:pt x="9000309" y="18288"/>
                </a:cubicBezTo>
                <a:cubicBezTo>
                  <a:pt x="8827845" y="29467"/>
                  <a:pt x="8713608" y="28372"/>
                  <a:pt x="8501830" y="18288"/>
                </a:cubicBezTo>
                <a:cubicBezTo>
                  <a:pt x="8290052" y="8204"/>
                  <a:pt x="7893416" y="3561"/>
                  <a:pt x="7712572" y="18288"/>
                </a:cubicBezTo>
                <a:cubicBezTo>
                  <a:pt x="7531728" y="33015"/>
                  <a:pt x="7480716" y="17052"/>
                  <a:pt x="7311020" y="18288"/>
                </a:cubicBezTo>
                <a:cubicBezTo>
                  <a:pt x="7141324" y="19524"/>
                  <a:pt x="6962706" y="15975"/>
                  <a:pt x="6618688" y="18288"/>
                </a:cubicBezTo>
                <a:cubicBezTo>
                  <a:pt x="6274670" y="20601"/>
                  <a:pt x="6230664" y="-1692"/>
                  <a:pt x="6120210" y="18288"/>
                </a:cubicBezTo>
                <a:cubicBezTo>
                  <a:pt x="6009756" y="38268"/>
                  <a:pt x="5442516" y="28115"/>
                  <a:pt x="5234026" y="18288"/>
                </a:cubicBezTo>
                <a:cubicBezTo>
                  <a:pt x="5025536" y="8461"/>
                  <a:pt x="4953693" y="18182"/>
                  <a:pt x="4832473" y="18288"/>
                </a:cubicBezTo>
                <a:cubicBezTo>
                  <a:pt x="4711253" y="18394"/>
                  <a:pt x="4414565" y="-11251"/>
                  <a:pt x="4140142" y="18288"/>
                </a:cubicBezTo>
                <a:cubicBezTo>
                  <a:pt x="3865719" y="47827"/>
                  <a:pt x="3819081" y="16772"/>
                  <a:pt x="3738590" y="18288"/>
                </a:cubicBezTo>
                <a:cubicBezTo>
                  <a:pt x="3658099" y="19804"/>
                  <a:pt x="3427576" y="1385"/>
                  <a:pt x="3240111" y="18288"/>
                </a:cubicBezTo>
                <a:cubicBezTo>
                  <a:pt x="3052646" y="35191"/>
                  <a:pt x="2749652" y="-13914"/>
                  <a:pt x="2450853" y="18288"/>
                </a:cubicBezTo>
                <a:cubicBezTo>
                  <a:pt x="2152054" y="50490"/>
                  <a:pt x="1928331" y="61101"/>
                  <a:pt x="1564669" y="18288"/>
                </a:cubicBezTo>
                <a:cubicBezTo>
                  <a:pt x="1201007" y="-24525"/>
                  <a:pt x="1217828" y="-275"/>
                  <a:pt x="1066190" y="18288"/>
                </a:cubicBezTo>
                <a:cubicBezTo>
                  <a:pt x="914552" y="36851"/>
                  <a:pt x="418290" y="-14785"/>
                  <a:pt x="0" y="18288"/>
                </a:cubicBezTo>
                <a:cubicBezTo>
                  <a:pt x="641" y="14236"/>
                  <a:pt x="889" y="755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3" name="Content Placeholder 2"/>
          <p:cNvSpPr>
            <a:spLocks noGrp="1"/>
          </p:cNvSpPr>
          <p:nvPr>
            <p:ph idx="1"/>
          </p:nvPr>
        </p:nvSpPr>
        <p:spPr>
          <a:xfrm>
            <a:off x="838200" y="2004446"/>
            <a:ext cx="10515600" cy="4176897"/>
          </a:xfrm>
        </p:spPr>
        <p:txBody>
          <a:bodyPr>
            <a:normAutofit/>
          </a:bodyPr>
          <a:lstStyle/>
          <a:p>
            <a:pPr marL="0" indent="0">
              <a:buNone/>
            </a:pPr>
            <a:r>
              <a:rPr lang="en-US" sz="3600" dirty="0">
                <a:solidFill>
                  <a:srgbClr val="FFFFFF"/>
                </a:solidFill>
              </a:rPr>
              <a:t>Train each person who will enter </a:t>
            </a:r>
          </a:p>
          <a:p>
            <a:pPr lvl="1"/>
            <a:r>
              <a:rPr lang="en-US" sz="3600" b="0" dirty="0">
                <a:solidFill>
                  <a:srgbClr val="FFFFFF"/>
                </a:solidFill>
              </a:rPr>
              <a:t>how to use the system</a:t>
            </a:r>
          </a:p>
          <a:p>
            <a:pPr lvl="1"/>
            <a:r>
              <a:rPr lang="en-US" sz="3600" b="0" dirty="0">
                <a:solidFill>
                  <a:srgbClr val="FFFFFF"/>
                </a:solidFill>
              </a:rPr>
              <a:t>how to cancel an alarm </a:t>
            </a:r>
          </a:p>
          <a:p>
            <a:pPr lvl="1"/>
            <a:r>
              <a:rPr lang="en-US" sz="3600" b="0" dirty="0">
                <a:solidFill>
                  <a:srgbClr val="FFFFFF"/>
                </a:solidFill>
              </a:rPr>
              <a:t>what to do if a false alarm occurs</a:t>
            </a:r>
          </a:p>
          <a:p>
            <a:endParaRPr lang="en-US" sz="2200" dirty="0">
              <a:solidFill>
                <a:srgbClr val="FFFFFF"/>
              </a:solidFill>
            </a:endParaRPr>
          </a:p>
          <a:p>
            <a:endParaRPr lang="en-US" sz="2200" dirty="0">
              <a:solidFill>
                <a:srgbClr val="FFFFFF"/>
              </a:solidFill>
            </a:endParaRPr>
          </a:p>
        </p:txBody>
      </p:sp>
      <p:sp>
        <p:nvSpPr>
          <p:cNvPr id="10244" name="Slide Number Placeholder 3"/>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F1F285B4-A897-49D9-9D80-6FD77649BF7A}" type="slidenum">
              <a:rPr lang="en-US">
                <a:solidFill>
                  <a:srgbClr val="FFFFFF"/>
                </a:solidFill>
              </a:rPr>
              <a:pPr eaLnBrk="1" hangingPunct="1">
                <a:spcAft>
                  <a:spcPts val="600"/>
                </a:spcAft>
              </a:pPr>
              <a:t>4</a:t>
            </a:fld>
            <a:endParaRPr lang="en-US">
              <a:solidFill>
                <a:srgbClr val="FFFFFF"/>
              </a:solidFill>
            </a:endParaRPr>
          </a:p>
        </p:txBody>
      </p:sp>
      <p:pic>
        <p:nvPicPr>
          <p:cNvPr id="10" name="Picture 9" descr="Logo, company name&#10;&#10;Description automatically generated">
            <a:extLst>
              <a:ext uri="{FF2B5EF4-FFF2-40B4-BE49-F238E27FC236}">
                <a16:creationId xmlns:a16="http://schemas.microsoft.com/office/drawing/2014/main" id="{D27D168A-3097-6D30-524D-9C83705E057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32229" y="6219830"/>
            <a:ext cx="1671319" cy="638170"/>
          </a:xfrm>
          <a:prstGeom prst="rect">
            <a:avLst/>
          </a:prstGeom>
        </p:spPr>
      </p:pic>
    </p:spTree>
  </p:cSld>
  <p:clrMapOvr>
    <a:overrideClrMapping bg1="dk1" tx1="lt1" bg2="dk2" tx2="lt2" accent1="accent1" accent2="accent2" accent3="accent3" accent4="accent4" accent5="accent5" accent6="accent6" hlink="hlink" folHlink="folHlink"/>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762001" y="803325"/>
            <a:ext cx="5314536" cy="1325563"/>
          </a:xfrm>
        </p:spPr>
        <p:txBody>
          <a:bodyPr>
            <a:normAutofit/>
          </a:bodyPr>
          <a:lstStyle/>
          <a:p>
            <a:r>
              <a:rPr lang="en-US"/>
              <a:t>Before You Go</a:t>
            </a:r>
          </a:p>
        </p:txBody>
      </p:sp>
      <p:sp>
        <p:nvSpPr>
          <p:cNvPr id="11267" name="Content Placeholder 2"/>
          <p:cNvSpPr>
            <a:spLocks noGrp="1"/>
          </p:cNvSpPr>
          <p:nvPr>
            <p:ph idx="1"/>
          </p:nvPr>
        </p:nvSpPr>
        <p:spPr>
          <a:xfrm>
            <a:off x="762000" y="2279018"/>
            <a:ext cx="5314543" cy="3375920"/>
          </a:xfrm>
        </p:spPr>
        <p:txBody>
          <a:bodyPr anchor="t">
            <a:normAutofit/>
          </a:bodyPr>
          <a:lstStyle/>
          <a:p>
            <a:r>
              <a:rPr lang="en-US" sz="3200" dirty="0"/>
              <a:t>Give each person their own disarming code for the system and their own password for the monitoring center</a:t>
            </a:r>
          </a:p>
          <a:p>
            <a:endParaRPr lang="en-US" sz="1800" dirty="0"/>
          </a:p>
          <a:p>
            <a:endParaRPr lang="en-US" sz="1800" dirty="0"/>
          </a:p>
        </p:txBody>
      </p:sp>
      <p:sp>
        <p:nvSpPr>
          <p:cNvPr id="11274" name="Freeform: Shape 11273">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269" name="Picture 2" descr="C:\Users\brads_000\Pictures\Photos\Alarm User\user -tech keypad.jpg"/>
          <p:cNvPicPr>
            <a:picLocks noChangeAspect="1" noChangeArrowheads="1"/>
          </p:cNvPicPr>
          <p:nvPr/>
        </p:nvPicPr>
        <p:blipFill rotWithShape="1">
          <a:blip r:embed="rId3">
            <a:extLst>
              <a:ext uri="{28A0092B-C50C-407E-A947-70E740481C1C}">
                <a14:useLocalDpi xmlns:a14="http://schemas.microsoft.com/office/drawing/2010/main" val="0"/>
              </a:ext>
            </a:extLst>
          </a:blip>
          <a:srcRect l="27664" r="16735" b="-1"/>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Slide Number Placeholder 3"/>
          <p:cNvSpPr>
            <a:spLocks noGrp="1"/>
          </p:cNvSpPr>
          <p:nvPr>
            <p:ph type="sldNum" sz="quarter" idx="12"/>
          </p:nvPr>
        </p:nvSpPr>
        <p:spPr>
          <a:xfrm>
            <a:off x="11000232" y="6108192"/>
            <a:ext cx="548640" cy="548640"/>
          </a:xfrm>
          <a:prstGeom prst="ellipse">
            <a:avLst/>
          </a:prstGeom>
          <a:solidFill>
            <a:srgbClr val="6D4940"/>
          </a:solid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spcAft>
                <a:spcPts val="600"/>
              </a:spcAft>
            </a:pPr>
            <a:fld id="{E4CF68AB-8F0C-4DB7-B5D5-31726E513CCC}" type="slidenum">
              <a:rPr lang="en-US" sz="1500">
                <a:solidFill>
                  <a:srgbClr val="FFFFFF"/>
                </a:solidFill>
              </a:rPr>
              <a:pPr algn="ctr" eaLnBrk="1" hangingPunct="1">
                <a:spcAft>
                  <a:spcPts val="600"/>
                </a:spcAft>
              </a:pPr>
              <a:t>5</a:t>
            </a:fld>
            <a:endParaRPr lang="en-US" sz="1500">
              <a:solidFill>
                <a:srgbClr val="FFFFFF"/>
              </a:solidFill>
            </a:endParaRPr>
          </a:p>
        </p:txBody>
      </p:sp>
    </p:spTree>
  </p:cSld>
  <p:clrMapOvr>
    <a:overrideClrMapping bg1="dk1" tx1="lt1" bg2="dk2" tx2="lt2" accent1="accent1" accent2="accent2" accent3="accent3" accent4="accent4" accent5="accent5" accent6="accent6" hlink="hlink" folHlink="folHlink"/>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28" name="Rectangle 13318">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1C7529E-BFE0-CBC2-A857-9930982401B6}"/>
              </a:ext>
            </a:extLst>
          </p:cNvPr>
          <p:cNvSpPr>
            <a:spLocks noGrp="1"/>
          </p:cNvSpPr>
          <p:nvPr>
            <p:ph type="title"/>
          </p:nvPr>
        </p:nvSpPr>
        <p:spPr>
          <a:xfrm>
            <a:off x="645064" y="525982"/>
            <a:ext cx="4282983" cy="1200361"/>
          </a:xfrm>
        </p:spPr>
        <p:txBody>
          <a:bodyPr vert="horz" lIns="91440" tIns="45720" rIns="91440" bIns="45720" rtlCol="0" anchor="b">
            <a:normAutofit/>
          </a:bodyPr>
          <a:lstStyle/>
          <a:p>
            <a:r>
              <a:rPr lang="en-US" sz="3600" kern="1200" dirty="0">
                <a:latin typeface="+mj-lt"/>
                <a:ea typeface="+mj-ea"/>
                <a:cs typeface="+mj-cs"/>
              </a:rPr>
              <a:t>Contact Us</a:t>
            </a:r>
          </a:p>
        </p:txBody>
      </p:sp>
      <p:sp>
        <p:nvSpPr>
          <p:cNvPr id="13329" name="Rectangle 13320">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66EFE632-A9A6-A13C-6A18-0787AEA496F9}"/>
              </a:ext>
            </a:extLst>
          </p:cNvPr>
          <p:cNvSpPr>
            <a:spLocks noGrp="1"/>
          </p:cNvSpPr>
          <p:nvPr>
            <p:ph sz="half" idx="1"/>
          </p:nvPr>
        </p:nvSpPr>
        <p:spPr>
          <a:xfrm>
            <a:off x="645066" y="2031101"/>
            <a:ext cx="4282984" cy="3511943"/>
          </a:xfrm>
        </p:spPr>
        <p:txBody>
          <a:bodyPr vert="horz" lIns="91440" tIns="45720" rIns="91440" bIns="45720" rtlCol="0" anchor="ctr">
            <a:normAutofit/>
          </a:bodyPr>
          <a:lstStyle/>
          <a:p>
            <a:pPr marL="0" indent="0" algn="ctr">
              <a:spcAft>
                <a:spcPts val="600"/>
              </a:spcAft>
              <a:buNone/>
            </a:pPr>
            <a:r>
              <a:rPr lang="en-US" sz="2400" b="1" dirty="0"/>
              <a:t>False Alarm Reduction Association</a:t>
            </a:r>
            <a:br>
              <a:rPr lang="en-US" sz="2400" b="1" dirty="0"/>
            </a:br>
            <a:r>
              <a:rPr lang="en-US" sz="2400" dirty="0"/>
              <a:t>10024 Vanderbilt Circle #4</a:t>
            </a:r>
            <a:br>
              <a:rPr lang="en-US" sz="2400" dirty="0"/>
            </a:br>
            <a:r>
              <a:rPr lang="en-US" sz="2400" dirty="0"/>
              <a:t>Rockville MD 20850</a:t>
            </a:r>
          </a:p>
          <a:p>
            <a:pPr marL="0" indent="0" algn="ctr">
              <a:spcAft>
                <a:spcPts val="600"/>
              </a:spcAft>
              <a:buNone/>
            </a:pPr>
            <a:r>
              <a:rPr lang="en-US" sz="2400" dirty="0"/>
              <a:t>301- 519-9237 </a:t>
            </a:r>
          </a:p>
          <a:p>
            <a:pPr marL="0" indent="0" algn="ctr">
              <a:spcAft>
                <a:spcPts val="600"/>
              </a:spcAft>
              <a:buNone/>
            </a:pPr>
            <a:r>
              <a:rPr lang="en-US" sz="2400" dirty="0"/>
              <a:t>Brad Shipp, Executive Director</a:t>
            </a:r>
            <a:br>
              <a:rPr lang="en-US" sz="2400" dirty="0"/>
            </a:br>
            <a:r>
              <a:rPr lang="en-US" sz="2400" dirty="0">
                <a:hlinkClick r:id="rId2"/>
              </a:rPr>
              <a:t>bradshipp@4yoursolution.com</a:t>
            </a:r>
            <a:endParaRPr lang="en-US" sz="2400" dirty="0"/>
          </a:p>
          <a:p>
            <a:pPr marL="0" indent="0" algn="ctr">
              <a:spcAft>
                <a:spcPts val="600"/>
              </a:spcAft>
              <a:buNone/>
            </a:pPr>
            <a:r>
              <a:rPr lang="en-US" sz="2400" dirty="0">
                <a:hlinkClick r:id="rId3"/>
              </a:rPr>
              <a:t>www.faraonline.org</a:t>
            </a:r>
            <a:endParaRPr lang="en-US" sz="2400" dirty="0"/>
          </a:p>
          <a:p>
            <a:endParaRPr lang="en-US" sz="1800" dirty="0"/>
          </a:p>
        </p:txBody>
      </p:sp>
      <p:sp>
        <p:nvSpPr>
          <p:cNvPr id="13323" name="Rectangle 13322">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5" name="Rectangle 13324">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7" name="Rectangle 13326">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 company name&#10;&#10;Description automatically generated">
            <a:extLst>
              <a:ext uri="{FF2B5EF4-FFF2-40B4-BE49-F238E27FC236}">
                <a16:creationId xmlns:a16="http://schemas.microsoft.com/office/drawing/2014/main" id="{0DEFBAE6-5513-8B76-DE14-8CED696D17D4}"/>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987738" y="2236208"/>
            <a:ext cx="5628018" cy="2152713"/>
          </a:xfrm>
          <a:prstGeom prst="rect">
            <a:avLst/>
          </a:prstGeom>
        </p:spPr>
      </p:pic>
      <p:sp>
        <p:nvSpPr>
          <p:cNvPr id="13314" name="Slide Number Placeholder 3"/>
          <p:cNvSpPr>
            <a:spLocks noGrp="1"/>
          </p:cNvSpPr>
          <p:nvPr>
            <p:ph type="sldNum" sz="quarter" idx="12"/>
          </p:nvPr>
        </p:nvSpPr>
        <p:spPr>
          <a:xfrm>
            <a:off x="8610600" y="6492240"/>
            <a:ext cx="2743200" cy="365125"/>
          </a:xfrm>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3CD6B83C-67E5-43AF-926F-E3AAA8AE0EFE}" type="slidenum">
              <a:rPr lang="en-US">
                <a:solidFill>
                  <a:schemeClr val="tx1">
                    <a:tint val="75000"/>
                  </a:schemeClr>
                </a:solidFill>
                <a:latin typeface="+mn-lt"/>
              </a:rPr>
              <a:pPr eaLnBrk="1" hangingPunct="1">
                <a:spcAft>
                  <a:spcPts val="600"/>
                </a:spcAft>
              </a:pPr>
              <a:t>6</a:t>
            </a:fld>
            <a:endParaRPr lang="en-US">
              <a:solidFill>
                <a:schemeClr val="tx1">
                  <a:tint val="75000"/>
                </a:schemeClr>
              </a:solidFill>
              <a:latin typeface="+mn-lt"/>
            </a:endParaRP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391</Words>
  <Application>Microsoft Office PowerPoint</Application>
  <PresentationFormat>Widescreen</PresentationFormat>
  <Paragraphs>45</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Checklist</vt:lpstr>
      <vt:lpstr>Before You Go-  What about your alarm system?</vt:lpstr>
      <vt:lpstr>Before You Go</vt:lpstr>
      <vt:lpstr>Before You Go</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 and Video Verification</dc:title>
  <dc:creator>Brad Shipp</dc:creator>
  <cp:lastModifiedBy>Brad Shipp</cp:lastModifiedBy>
  <cp:revision>9</cp:revision>
  <dcterms:created xsi:type="dcterms:W3CDTF">2022-07-05T21:45:23Z</dcterms:created>
  <dcterms:modified xsi:type="dcterms:W3CDTF">2022-07-09T19:37:47Z</dcterms:modified>
</cp:coreProperties>
</file>