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309" r:id="rId3"/>
    <p:sldId id="312" r:id="rId4"/>
    <p:sldId id="310" r:id="rId5"/>
    <p:sldId id="311" r:id="rId6"/>
    <p:sldId id="313" r:id="rId7"/>
    <p:sldId id="314" r:id="rId8"/>
    <p:sldId id="315" r:id="rId9"/>
    <p:sldId id="316" r:id="rId10"/>
    <p:sldId id="317" r:id="rId11"/>
    <p:sldId id="31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9" autoAdjust="0"/>
    <p:restoredTop sz="93182" autoAdjust="0"/>
  </p:normalViewPr>
  <p:slideViewPr>
    <p:cSldViewPr snapToGrid="0">
      <p:cViewPr varScale="1">
        <p:scale>
          <a:sx n="69" d="100"/>
          <a:sy n="69" d="100"/>
        </p:scale>
        <p:origin x="133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8DE54-06D6-4C53-98D1-15DB214C043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7584F45-0DDC-43A0-B791-F535F675C48D}">
      <dgm:prSet custT="1"/>
      <dgm:spPr/>
      <dgm:t>
        <a:bodyPr/>
        <a:lstStyle/>
        <a:p>
          <a:pPr>
            <a:lnSpc>
              <a:spcPct val="100000"/>
            </a:lnSpc>
          </a:pPr>
          <a:r>
            <a:rPr lang="en-US" sz="2000" dirty="0"/>
            <a:t>Take the time to consider your alarm system and the effects the project will have on it. </a:t>
          </a:r>
        </a:p>
      </dgm:t>
    </dgm:pt>
    <dgm:pt modelId="{190F0800-9F3E-47DA-9495-111CC3090816}" type="parTrans" cxnId="{31813DFE-6E6D-46BF-87DF-66D6F8BDC68C}">
      <dgm:prSet/>
      <dgm:spPr/>
      <dgm:t>
        <a:bodyPr/>
        <a:lstStyle/>
        <a:p>
          <a:endParaRPr lang="en-US" sz="2400"/>
        </a:p>
      </dgm:t>
    </dgm:pt>
    <dgm:pt modelId="{64456922-D450-4DFD-B934-EB429C3462D1}" type="sibTrans" cxnId="{31813DFE-6E6D-46BF-87DF-66D6F8BDC68C}">
      <dgm:prSet/>
      <dgm:spPr/>
      <dgm:t>
        <a:bodyPr/>
        <a:lstStyle/>
        <a:p>
          <a:endParaRPr lang="en-US" sz="2400"/>
        </a:p>
      </dgm:t>
    </dgm:pt>
    <dgm:pt modelId="{D50F2A5A-2D53-4A16-9958-6B74A890A851}">
      <dgm:prSet custT="1"/>
      <dgm:spPr/>
      <dgm:t>
        <a:bodyPr/>
        <a:lstStyle/>
        <a:p>
          <a:pPr>
            <a:lnSpc>
              <a:spcPct val="100000"/>
            </a:lnSpc>
          </a:pPr>
          <a:r>
            <a:rPr lang="en-US" sz="2000"/>
            <a:t>Always consult with your alarm company throughout the remodeling project.</a:t>
          </a:r>
        </a:p>
      </dgm:t>
    </dgm:pt>
    <dgm:pt modelId="{91022C33-2542-417C-8D97-A71409E662F4}" type="parTrans" cxnId="{77CFD455-00E0-4C15-8273-871DF8E13A40}">
      <dgm:prSet/>
      <dgm:spPr/>
      <dgm:t>
        <a:bodyPr/>
        <a:lstStyle/>
        <a:p>
          <a:endParaRPr lang="en-US" sz="2400"/>
        </a:p>
      </dgm:t>
    </dgm:pt>
    <dgm:pt modelId="{6FE7E790-3090-4105-A0E2-6D0572D162A8}" type="sibTrans" cxnId="{77CFD455-00E0-4C15-8273-871DF8E13A40}">
      <dgm:prSet/>
      <dgm:spPr/>
      <dgm:t>
        <a:bodyPr/>
        <a:lstStyle/>
        <a:p>
          <a:endParaRPr lang="en-US" sz="2400"/>
        </a:p>
      </dgm:t>
    </dgm:pt>
    <dgm:pt modelId="{94AF740D-8AFB-41E5-950F-83CDCCE1BFEE}" type="pres">
      <dgm:prSet presAssocID="{B268DE54-06D6-4C53-98D1-15DB214C043B}" presName="root" presStyleCnt="0">
        <dgm:presLayoutVars>
          <dgm:dir/>
          <dgm:resizeHandles val="exact"/>
        </dgm:presLayoutVars>
      </dgm:prSet>
      <dgm:spPr/>
    </dgm:pt>
    <dgm:pt modelId="{DE769168-56A3-4F3C-A6CB-301A6A6D7BB3}" type="pres">
      <dgm:prSet presAssocID="{F7584F45-0DDC-43A0-B791-F535F675C48D}" presName="compNode" presStyleCnt="0"/>
      <dgm:spPr/>
    </dgm:pt>
    <dgm:pt modelId="{6D60EC45-32FD-4239-8C5B-0A4187285FC6}" type="pres">
      <dgm:prSet presAssocID="{F7584F45-0DDC-43A0-B791-F535F675C48D}" presName="bgRect" presStyleLbl="bgShp" presStyleIdx="0" presStyleCnt="2" custScaleY="172135"/>
      <dgm:spPr/>
    </dgm:pt>
    <dgm:pt modelId="{1D3995D1-E6B1-4C1E-9291-58CD81DA550B}" type="pres">
      <dgm:prSet presAssocID="{F7584F45-0DDC-43A0-B791-F535F675C48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larm Clock"/>
        </a:ext>
      </dgm:extLst>
    </dgm:pt>
    <dgm:pt modelId="{5CC4F4AE-FD96-429D-95CF-02A773D67BF4}" type="pres">
      <dgm:prSet presAssocID="{F7584F45-0DDC-43A0-B791-F535F675C48D}" presName="spaceRect" presStyleCnt="0"/>
      <dgm:spPr/>
    </dgm:pt>
    <dgm:pt modelId="{DA797113-992A-4F79-86E6-4D4AA6F794DA}" type="pres">
      <dgm:prSet presAssocID="{F7584F45-0DDC-43A0-B791-F535F675C48D}" presName="parTx" presStyleLbl="revTx" presStyleIdx="0" presStyleCnt="2">
        <dgm:presLayoutVars>
          <dgm:chMax val="0"/>
          <dgm:chPref val="0"/>
        </dgm:presLayoutVars>
      </dgm:prSet>
      <dgm:spPr/>
    </dgm:pt>
    <dgm:pt modelId="{2B3E7238-A62F-4D26-9079-59523908B130}" type="pres">
      <dgm:prSet presAssocID="{64456922-D450-4DFD-B934-EB429C3462D1}" presName="sibTrans" presStyleCnt="0"/>
      <dgm:spPr/>
    </dgm:pt>
    <dgm:pt modelId="{2FB6AE12-5AB9-493A-AD4E-BCF364F692C5}" type="pres">
      <dgm:prSet presAssocID="{D50F2A5A-2D53-4A16-9958-6B74A890A851}" presName="compNode" presStyleCnt="0"/>
      <dgm:spPr/>
    </dgm:pt>
    <dgm:pt modelId="{2450D952-19F4-4CE6-AED4-61DBC0F16708}" type="pres">
      <dgm:prSet presAssocID="{D50F2A5A-2D53-4A16-9958-6B74A890A851}" presName="bgRect" presStyleLbl="bgShp" presStyleIdx="1" presStyleCnt="2"/>
      <dgm:spPr/>
    </dgm:pt>
    <dgm:pt modelId="{42BCFA7B-BB00-42F4-B74D-45688325AC41}" type="pres">
      <dgm:prSet presAssocID="{D50F2A5A-2D53-4A16-9958-6B74A890A85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efighter"/>
        </a:ext>
      </dgm:extLst>
    </dgm:pt>
    <dgm:pt modelId="{620957AC-BE0F-4128-B8E7-E13B97AC5F8E}" type="pres">
      <dgm:prSet presAssocID="{D50F2A5A-2D53-4A16-9958-6B74A890A851}" presName="spaceRect" presStyleCnt="0"/>
      <dgm:spPr/>
    </dgm:pt>
    <dgm:pt modelId="{97C643DA-B759-4A76-B927-DCB9DF677667}" type="pres">
      <dgm:prSet presAssocID="{D50F2A5A-2D53-4A16-9958-6B74A890A851}" presName="parTx" presStyleLbl="revTx" presStyleIdx="1" presStyleCnt="2">
        <dgm:presLayoutVars>
          <dgm:chMax val="0"/>
          <dgm:chPref val="0"/>
        </dgm:presLayoutVars>
      </dgm:prSet>
      <dgm:spPr/>
    </dgm:pt>
  </dgm:ptLst>
  <dgm:cxnLst>
    <dgm:cxn modelId="{C4B1E22B-EFF3-4B23-9229-DAF018CFCB13}" type="presOf" srcId="{F7584F45-0DDC-43A0-B791-F535F675C48D}" destId="{DA797113-992A-4F79-86E6-4D4AA6F794DA}" srcOrd="0" destOrd="0" presId="urn:microsoft.com/office/officeart/2018/2/layout/IconVerticalSolidList"/>
    <dgm:cxn modelId="{77CFD455-00E0-4C15-8273-871DF8E13A40}" srcId="{B268DE54-06D6-4C53-98D1-15DB214C043B}" destId="{D50F2A5A-2D53-4A16-9958-6B74A890A851}" srcOrd="1" destOrd="0" parTransId="{91022C33-2542-417C-8D97-A71409E662F4}" sibTransId="{6FE7E790-3090-4105-A0E2-6D0572D162A8}"/>
    <dgm:cxn modelId="{850CC7BB-200B-4B4E-99E5-66B1BAD17FEB}" type="presOf" srcId="{D50F2A5A-2D53-4A16-9958-6B74A890A851}" destId="{97C643DA-B759-4A76-B927-DCB9DF677667}" srcOrd="0" destOrd="0" presId="urn:microsoft.com/office/officeart/2018/2/layout/IconVerticalSolidList"/>
    <dgm:cxn modelId="{3EAE4EE9-16C4-4447-91E1-B130D69BD830}" type="presOf" srcId="{B268DE54-06D6-4C53-98D1-15DB214C043B}" destId="{94AF740D-8AFB-41E5-950F-83CDCCE1BFEE}" srcOrd="0" destOrd="0" presId="urn:microsoft.com/office/officeart/2018/2/layout/IconVerticalSolidList"/>
    <dgm:cxn modelId="{31813DFE-6E6D-46BF-87DF-66D6F8BDC68C}" srcId="{B268DE54-06D6-4C53-98D1-15DB214C043B}" destId="{F7584F45-0DDC-43A0-B791-F535F675C48D}" srcOrd="0" destOrd="0" parTransId="{190F0800-9F3E-47DA-9495-111CC3090816}" sibTransId="{64456922-D450-4DFD-B934-EB429C3462D1}"/>
    <dgm:cxn modelId="{9BD2BCEA-4AA5-498E-9F26-53EA48313C55}" type="presParOf" srcId="{94AF740D-8AFB-41E5-950F-83CDCCE1BFEE}" destId="{DE769168-56A3-4F3C-A6CB-301A6A6D7BB3}" srcOrd="0" destOrd="0" presId="urn:microsoft.com/office/officeart/2018/2/layout/IconVerticalSolidList"/>
    <dgm:cxn modelId="{8FFB7F64-93B7-42C9-AB42-4E5718FF3EE9}" type="presParOf" srcId="{DE769168-56A3-4F3C-A6CB-301A6A6D7BB3}" destId="{6D60EC45-32FD-4239-8C5B-0A4187285FC6}" srcOrd="0" destOrd="0" presId="urn:microsoft.com/office/officeart/2018/2/layout/IconVerticalSolidList"/>
    <dgm:cxn modelId="{E71450BE-C9F5-48A0-8FBB-BA88CCC4D5F2}" type="presParOf" srcId="{DE769168-56A3-4F3C-A6CB-301A6A6D7BB3}" destId="{1D3995D1-E6B1-4C1E-9291-58CD81DA550B}" srcOrd="1" destOrd="0" presId="urn:microsoft.com/office/officeart/2018/2/layout/IconVerticalSolidList"/>
    <dgm:cxn modelId="{11469DAA-FF55-4C9A-85DA-22F8BED32F23}" type="presParOf" srcId="{DE769168-56A3-4F3C-A6CB-301A6A6D7BB3}" destId="{5CC4F4AE-FD96-429D-95CF-02A773D67BF4}" srcOrd="2" destOrd="0" presId="urn:microsoft.com/office/officeart/2018/2/layout/IconVerticalSolidList"/>
    <dgm:cxn modelId="{23353117-B180-473B-8BD1-3351C0B8C804}" type="presParOf" srcId="{DE769168-56A3-4F3C-A6CB-301A6A6D7BB3}" destId="{DA797113-992A-4F79-86E6-4D4AA6F794DA}" srcOrd="3" destOrd="0" presId="urn:microsoft.com/office/officeart/2018/2/layout/IconVerticalSolidList"/>
    <dgm:cxn modelId="{6493D7E2-2597-499C-B0D1-8ECD8C43C987}" type="presParOf" srcId="{94AF740D-8AFB-41E5-950F-83CDCCE1BFEE}" destId="{2B3E7238-A62F-4D26-9079-59523908B130}" srcOrd="1" destOrd="0" presId="urn:microsoft.com/office/officeart/2018/2/layout/IconVerticalSolidList"/>
    <dgm:cxn modelId="{E872964A-9FAE-436C-8D6C-17CCB52F81EF}" type="presParOf" srcId="{94AF740D-8AFB-41E5-950F-83CDCCE1BFEE}" destId="{2FB6AE12-5AB9-493A-AD4E-BCF364F692C5}" srcOrd="2" destOrd="0" presId="urn:microsoft.com/office/officeart/2018/2/layout/IconVerticalSolidList"/>
    <dgm:cxn modelId="{C40C6BAF-BF47-45E3-8E77-83DC4171D39D}" type="presParOf" srcId="{2FB6AE12-5AB9-493A-AD4E-BCF364F692C5}" destId="{2450D952-19F4-4CE6-AED4-61DBC0F16708}" srcOrd="0" destOrd="0" presId="urn:microsoft.com/office/officeart/2018/2/layout/IconVerticalSolidList"/>
    <dgm:cxn modelId="{97178225-4B9C-447B-812E-FA1C41EC6FAC}" type="presParOf" srcId="{2FB6AE12-5AB9-493A-AD4E-BCF364F692C5}" destId="{42BCFA7B-BB00-42F4-B74D-45688325AC41}" srcOrd="1" destOrd="0" presId="urn:microsoft.com/office/officeart/2018/2/layout/IconVerticalSolidList"/>
    <dgm:cxn modelId="{B647901B-7CD7-4770-81EF-FA0CA1BF8D7E}" type="presParOf" srcId="{2FB6AE12-5AB9-493A-AD4E-BCF364F692C5}" destId="{620957AC-BE0F-4128-B8E7-E13B97AC5F8E}" srcOrd="2" destOrd="0" presId="urn:microsoft.com/office/officeart/2018/2/layout/IconVerticalSolidList"/>
    <dgm:cxn modelId="{8CA10452-3D31-471D-9E53-BCB9C8140D20}" type="presParOf" srcId="{2FB6AE12-5AB9-493A-AD4E-BCF364F692C5}" destId="{97C643DA-B759-4A76-B927-DCB9DF67766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0EC45-32FD-4239-8C5B-0A4187285FC6}">
      <dsp:nvSpPr>
        <dsp:cNvPr id="0" name=""/>
        <dsp:cNvSpPr/>
      </dsp:nvSpPr>
      <dsp:spPr>
        <a:xfrm>
          <a:off x="0" y="245748"/>
          <a:ext cx="5103412" cy="2337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995D1-E6B1-4C1E-9291-58CD81DA550B}">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97113-992A-4F79-86E6-4D4AA6F794DA}">
      <dsp:nvSpPr>
        <dsp:cNvPr id="0" name=""/>
        <dsp:cNvSpPr/>
      </dsp:nvSpPr>
      <dsp:spPr>
        <a:xfrm>
          <a:off x="1568246" y="735468"/>
          <a:ext cx="3535165"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889000">
            <a:lnSpc>
              <a:spcPct val="100000"/>
            </a:lnSpc>
            <a:spcBef>
              <a:spcPct val="0"/>
            </a:spcBef>
            <a:spcAft>
              <a:spcPct val="35000"/>
            </a:spcAft>
            <a:buNone/>
          </a:pPr>
          <a:r>
            <a:rPr lang="en-US" sz="2000" kern="1200" dirty="0"/>
            <a:t>Take the time to consider your alarm system and the effects the project will have on it. </a:t>
          </a:r>
        </a:p>
      </dsp:txBody>
      <dsp:txXfrm>
        <a:off x="1568246" y="735468"/>
        <a:ext cx="3535165" cy="1357788"/>
      </dsp:txXfrm>
    </dsp:sp>
    <dsp:sp modelId="{2450D952-19F4-4CE6-AED4-61DBC0F16708}">
      <dsp:nvSpPr>
        <dsp:cNvPr id="0" name=""/>
        <dsp:cNvSpPr/>
      </dsp:nvSpPr>
      <dsp:spPr>
        <a:xfrm>
          <a:off x="0" y="2922425"/>
          <a:ext cx="5103412" cy="13577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CFA7B-BB00-42F4-B74D-45688325AC41}">
      <dsp:nvSpPr>
        <dsp:cNvPr id="0" name=""/>
        <dsp:cNvSpPr/>
      </dsp:nvSpPr>
      <dsp:spPr>
        <a:xfrm>
          <a:off x="410731" y="3227928"/>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C643DA-B759-4A76-B927-DCB9DF677667}">
      <dsp:nvSpPr>
        <dsp:cNvPr id="0" name=""/>
        <dsp:cNvSpPr/>
      </dsp:nvSpPr>
      <dsp:spPr>
        <a:xfrm>
          <a:off x="1568246" y="2922425"/>
          <a:ext cx="3535165"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889000">
            <a:lnSpc>
              <a:spcPct val="100000"/>
            </a:lnSpc>
            <a:spcBef>
              <a:spcPct val="0"/>
            </a:spcBef>
            <a:spcAft>
              <a:spcPct val="35000"/>
            </a:spcAft>
            <a:buNone/>
          </a:pPr>
          <a:r>
            <a:rPr lang="en-US" sz="2000" kern="1200"/>
            <a:t>Always consult with your alarm company throughout the remodeling project.</a:t>
          </a:r>
        </a:p>
      </dsp:txBody>
      <dsp:txXfrm>
        <a:off x="1568246" y="2922425"/>
        <a:ext cx="3535165" cy="13577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85277-6F48-4AB6-980D-60AAB5C6346D}"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3E6F6-9666-491D-B1CA-E762A9211475}" type="slidenum">
              <a:rPr lang="en-US" smtClean="0"/>
              <a:t>‹#›</a:t>
            </a:fld>
            <a:endParaRPr lang="en-US"/>
          </a:p>
        </p:txBody>
      </p:sp>
    </p:spTree>
    <p:extLst>
      <p:ext uri="{BB962C8B-B14F-4D97-AF65-F5344CB8AC3E}">
        <p14:creationId xmlns:p14="http://schemas.microsoft.com/office/powerpoint/2010/main" val="59393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457200" y="720725"/>
            <a:ext cx="6400800" cy="3600450"/>
          </a:xfrm>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57200" y="720725"/>
            <a:ext cx="6400800" cy="36004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False alarms during and after a remodeling project can be avoided, if you</a:t>
            </a:r>
          </a:p>
          <a:p>
            <a:r>
              <a:rPr lang="en-US" b="1"/>
              <a:t>take the time to consider your alarm system and the effects the project will</a:t>
            </a:r>
          </a:p>
          <a:p>
            <a:r>
              <a:rPr lang="en-US" b="1"/>
              <a:t>have on it. Always consult with your alarm company throughout the remodeling project.</a:t>
            </a:r>
            <a:endParaRPr 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E6299E68-FD0D-4D7F-B66B-D16FAC721E95}" type="slidenum">
              <a:rPr lang="en-US" smtClean="0">
                <a:latin typeface="Calibri" pitchFamily="34" charset="0"/>
              </a:rPr>
              <a:pPr eaLnBrk="1" hangingPunct="1"/>
              <a:t>10</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There is a great deal of information available at our website Faraonline.org.  If you have any questions, please contact FARA’s Executive Director Brad Shipp.</a:t>
            </a:r>
          </a:p>
          <a:p>
            <a:pPr eaLnBrk="1" hangingPunct="1">
              <a:spcBef>
                <a:spcPct val="0"/>
              </a:spcBef>
            </a:pPr>
            <a:endParaRPr lang="en-US" dirty="0"/>
          </a:p>
          <a:p>
            <a:pPr eaLnBrk="1" hangingPunct="1">
              <a:spcBef>
                <a:spcPct val="0"/>
              </a:spcBef>
            </a:pPr>
            <a:r>
              <a:rPr lang="en-US" dirty="0"/>
              <a:t>Thank you so much for your participation and I hope that you found the information helpful.</a:t>
            </a:r>
          </a:p>
          <a:p>
            <a:endParaRPr lang="en-US" dirty="0"/>
          </a:p>
        </p:txBody>
      </p:sp>
      <p:sp>
        <p:nvSpPr>
          <p:cNvPr id="4" name="Slide Number Placeholder 3"/>
          <p:cNvSpPr>
            <a:spLocks noGrp="1"/>
          </p:cNvSpPr>
          <p:nvPr>
            <p:ph type="sldNum" sz="quarter" idx="5"/>
          </p:nvPr>
        </p:nvSpPr>
        <p:spPr/>
        <p:txBody>
          <a:bodyPr/>
          <a:lstStyle/>
          <a:p>
            <a:fld id="{BB5CDC30-E7DE-40A8-BE99-B2CB0BF5D221}" type="slidenum">
              <a:rPr lang="en-US" smtClean="0"/>
              <a:t>11</a:t>
            </a:fld>
            <a:endParaRPr lang="en-US"/>
          </a:p>
        </p:txBody>
      </p:sp>
    </p:spTree>
    <p:extLst>
      <p:ext uri="{BB962C8B-B14F-4D97-AF65-F5344CB8AC3E}">
        <p14:creationId xmlns:p14="http://schemas.microsoft.com/office/powerpoint/2010/main" val="157085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457200" y="720725"/>
            <a:ext cx="6400800" cy="3600450"/>
          </a:xfrm>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Always, always, always </a:t>
            </a:r>
            <a:r>
              <a:rPr lang="en-US"/>
              <a:t>contact your alarm company </a:t>
            </a:r>
            <a:r>
              <a:rPr lang="en-US" b="1"/>
              <a:t>prior </a:t>
            </a:r>
            <a:r>
              <a:rPr lang="en-US"/>
              <a:t>to starting any remodeling project. You need to work with your alarm company to make sure the remodeling process does not cause false alarms and that your system will continue to work properly after the work is completed.</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53F87878-CBBE-48B0-9F51-598C148AF571}" type="slidenum">
              <a:rPr lang="en-US" smtClean="0">
                <a:latin typeface="Calibri" pitchFamily="34" charset="0"/>
              </a:rPr>
              <a:pPr eaLnBrk="1" hangingPunct="1"/>
              <a:t>2</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57200" y="720725"/>
            <a:ext cx="6400800" cy="360045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Consider adding your cell phone as a second contact before law enforcement dispatch is requested.</a:t>
            </a:r>
          </a:p>
          <a:p>
            <a:r>
              <a:rPr lang="en-US"/>
              <a:t>If you know contractors are on scene doing work, a false alarm dispatch can be avoided.</a:t>
            </a:r>
          </a:p>
          <a:p>
            <a:endParaRPr lang="en-US"/>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DF6A9639-38B4-4A42-9836-A6888A27DEE8}" type="slidenum">
              <a:rPr lang="en-US" smtClean="0">
                <a:latin typeface="Calibri" pitchFamily="34" charset="0"/>
              </a:rPr>
              <a:pPr eaLnBrk="1" hangingPunct="1"/>
              <a:t>3</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457200" y="720725"/>
            <a:ext cx="6400800" cy="3600450"/>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Discuss the following situations with your alarm company to determine the best course of action:</a:t>
            </a:r>
          </a:p>
          <a:p>
            <a:r>
              <a:rPr lang="en-US"/>
              <a:t> Wiring concealed in your walls, floors or ceilings can be disrupted by remodeling projects.</a:t>
            </a:r>
          </a:p>
          <a:p>
            <a:r>
              <a:rPr lang="en-US"/>
              <a:t> Erecting new walls may inhibit the area your motion detector was designed to see, preventing detection.</a:t>
            </a:r>
          </a:p>
          <a:p>
            <a:r>
              <a:rPr lang="en-US"/>
              <a:t> New walls can shorten the area the detector is sensing, which may cause a false alarm due to increased sensitivity. New walls may also block radio signals that allow some systems to indicate an alarm.</a:t>
            </a:r>
          </a:p>
          <a:p>
            <a:r>
              <a:rPr lang="en-US"/>
              <a:t> Tearing down old walls may cause a motion detector to pick up movement it would not normally see with the wall in place. This could include cars on the street, sunlight streaming through a window, or your pet walking through “his part of the house.”</a:t>
            </a:r>
          </a:p>
          <a:p>
            <a:endParaRPr 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8DB99835-6362-4788-BF5E-0F377F9D45DA}" type="slidenum">
              <a:rPr lang="en-US" smtClean="0">
                <a:latin typeface="Calibri" pitchFamily="34" charset="0"/>
              </a:rPr>
              <a:pPr eaLnBrk="1" hangingPunct="1"/>
              <a:t>4</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457200" y="720725"/>
            <a:ext cx="6400800" cy="360045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 Work outside your home including the installation of new siding, roofs, windows and doors will cause a huge ruckus and produce vibration and dust. In some cases alarm wiring may be concealed behind exterior siding. So, even if you are not letting trade people into your home, you still need to be aware of the effects of outside work on your alarm system.</a:t>
            </a:r>
          </a:p>
          <a:p>
            <a:endParaRPr 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641B732A-881B-4459-9F64-D694FD21F9DB}" type="slidenum">
              <a:rPr lang="en-US" smtClean="0">
                <a:latin typeface="Calibri" pitchFamily="34" charset="0"/>
              </a:rPr>
              <a:pPr eaLnBrk="1" hangingPunct="1"/>
              <a:t>5</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457200" y="720725"/>
            <a:ext cx="6400800" cy="360045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Removing doors or windows that have alarm sensors can make your system inoperable. Ask your security company about bypassing these zones during construction and have them send a technician to reinstall sensors when the work is complete.</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310FAAAD-A2B2-4075-BA0C-A7211E80F33A}" type="slidenum">
              <a:rPr lang="en-US" smtClean="0">
                <a:latin typeface="Calibri" pitchFamily="34" charset="0"/>
              </a:rPr>
              <a:pPr eaLnBrk="1" hangingPunct="1"/>
              <a:t>6</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457200" y="720725"/>
            <a:ext cx="6400800" cy="360045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Dust and dirt are a necessary evil in all remodeling projects. Particles will adhere to smoke and motion sensors and will affect their proper operation.</a:t>
            </a:r>
          </a:p>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E51CAC4D-E875-4DF0-8990-8F11D144C883}" type="slidenum">
              <a:rPr lang="en-US" smtClean="0">
                <a:latin typeface="Calibri" pitchFamily="34" charset="0"/>
              </a:rPr>
              <a:pPr eaLnBrk="1" hangingPunct="1"/>
              <a:t>7</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457200" y="720725"/>
            <a:ext cx="6400800" cy="3600450"/>
          </a:xfr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 If you will be away from your home or business during any portion of the remodeling project and decide to provide contractors with keys to your home, ensure that they know how to properly operate your system, understand the procedures to cancel a false alarm dispatch and are provided with temporary passwords.</a:t>
            </a:r>
          </a:p>
          <a:p>
            <a:r>
              <a:rPr lang="en-US"/>
              <a:t> If a contractor causes a false alarm, you, the alarm user, will be responsible for the unnecessary public safety response.</a:t>
            </a:r>
          </a:p>
          <a:p>
            <a:endParaRPr 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92C23304-297D-4ED0-879F-A855807DF534}" type="slidenum">
              <a:rPr lang="en-US" smtClean="0">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457200" y="720725"/>
            <a:ext cx="6400800" cy="360045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 When the remodeling is completed, have your alarm company inspect and evaluate your alarm system to make sure that it will continue to operate properly.</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AE4C1782-248B-4C0B-9AB6-AD083302EF00}" type="slidenum">
              <a:rPr lang="en-US" smtClean="0">
                <a:latin typeface="Calibri" pitchFamily="34" charset="0"/>
              </a:rPr>
              <a:pPr eaLnBrk="1" hangingPunct="1"/>
              <a:t>9</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65249-50E4-4079-28C2-82FF678BD7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6CF87E-EA2E-3390-1398-A84CE202BB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64CF5A-AC54-0341-2816-BDB6446FC29C}"/>
              </a:ext>
            </a:extLst>
          </p:cNvPr>
          <p:cNvSpPr>
            <a:spLocks noGrp="1"/>
          </p:cNvSpPr>
          <p:nvPr>
            <p:ph type="dt" sz="half" idx="10"/>
          </p:nvPr>
        </p:nvSpPr>
        <p:spPr>
          <a:xfrm>
            <a:off x="838200" y="6356350"/>
            <a:ext cx="2743200" cy="365125"/>
          </a:xfrm>
          <a:prstGeom prst="rect">
            <a:avLst/>
          </a:prstGeom>
        </p:spPr>
        <p:txBody>
          <a:bodyPr/>
          <a:lstStyle/>
          <a:p>
            <a:fld id="{D97038B2-6030-4603-8A5E-471647684D11}" type="datetimeFigureOut">
              <a:rPr lang="en-US" smtClean="0"/>
              <a:t>9/19/2023</a:t>
            </a:fld>
            <a:endParaRPr lang="en-US"/>
          </a:p>
        </p:txBody>
      </p:sp>
      <p:sp>
        <p:nvSpPr>
          <p:cNvPr id="5" name="Footer Placeholder 4">
            <a:extLst>
              <a:ext uri="{FF2B5EF4-FFF2-40B4-BE49-F238E27FC236}">
                <a16:creationId xmlns:a16="http://schemas.microsoft.com/office/drawing/2014/main" id="{BDCC3E4F-6895-74D6-8C08-34E9906B77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F349C-F501-9861-510A-5CEFA71A43F2}"/>
              </a:ext>
            </a:extLst>
          </p:cNvPr>
          <p:cNvSpPr>
            <a:spLocks noGrp="1"/>
          </p:cNvSpPr>
          <p:nvPr>
            <p:ph type="sldNum" sz="quarter" idx="12"/>
          </p:nvPr>
        </p:nvSpPr>
        <p:spPr/>
        <p:txBody>
          <a:bodyPr/>
          <a:lstStyle/>
          <a:p>
            <a:fld id="{C2041B52-F56A-492B-AF24-A75B4D956CF7}" type="slidenum">
              <a:rPr lang="en-US" smtClean="0"/>
              <a:t>‹#›</a:t>
            </a:fld>
            <a:endParaRPr lang="en-US"/>
          </a:p>
        </p:txBody>
      </p:sp>
    </p:spTree>
    <p:extLst>
      <p:ext uri="{BB962C8B-B14F-4D97-AF65-F5344CB8AC3E}">
        <p14:creationId xmlns:p14="http://schemas.microsoft.com/office/powerpoint/2010/main" val="338792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14BC-1140-10A5-BBCE-D0AFAA508E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7F7AD9-DE9A-37E3-3CBF-1BD72CB5F9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6558E-65B3-FF63-6F0A-0E015B57B4BA}"/>
              </a:ext>
            </a:extLst>
          </p:cNvPr>
          <p:cNvSpPr>
            <a:spLocks noGrp="1"/>
          </p:cNvSpPr>
          <p:nvPr>
            <p:ph type="dt" sz="half" idx="10"/>
          </p:nvPr>
        </p:nvSpPr>
        <p:spPr>
          <a:xfrm>
            <a:off x="838200" y="6356350"/>
            <a:ext cx="2743200" cy="365125"/>
          </a:xfrm>
          <a:prstGeom prst="rect">
            <a:avLst/>
          </a:prstGeom>
        </p:spPr>
        <p:txBody>
          <a:bodyPr/>
          <a:lstStyle/>
          <a:p>
            <a:fld id="{D97038B2-6030-4603-8A5E-471647684D11}" type="datetimeFigureOut">
              <a:rPr lang="en-US" smtClean="0"/>
              <a:t>9/19/2023</a:t>
            </a:fld>
            <a:endParaRPr lang="en-US"/>
          </a:p>
        </p:txBody>
      </p:sp>
      <p:sp>
        <p:nvSpPr>
          <p:cNvPr id="5" name="Footer Placeholder 4">
            <a:extLst>
              <a:ext uri="{FF2B5EF4-FFF2-40B4-BE49-F238E27FC236}">
                <a16:creationId xmlns:a16="http://schemas.microsoft.com/office/drawing/2014/main" id="{D373A683-E55A-9489-33B9-96759A4EFC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3CCE5D-AF22-6CC2-94AF-B879304D0E0A}"/>
              </a:ext>
            </a:extLst>
          </p:cNvPr>
          <p:cNvSpPr>
            <a:spLocks noGrp="1"/>
          </p:cNvSpPr>
          <p:nvPr>
            <p:ph type="sldNum" sz="quarter" idx="12"/>
          </p:nvPr>
        </p:nvSpPr>
        <p:spPr/>
        <p:txBody>
          <a:bodyPr/>
          <a:lstStyle/>
          <a:p>
            <a:fld id="{C2041B52-F56A-492B-AF24-A75B4D956CF7}" type="slidenum">
              <a:rPr lang="en-US" smtClean="0"/>
              <a:t>‹#›</a:t>
            </a:fld>
            <a:endParaRPr lang="en-US"/>
          </a:p>
        </p:txBody>
      </p:sp>
    </p:spTree>
    <p:extLst>
      <p:ext uri="{BB962C8B-B14F-4D97-AF65-F5344CB8AC3E}">
        <p14:creationId xmlns:p14="http://schemas.microsoft.com/office/powerpoint/2010/main" val="78980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A8D64E-6022-EF6A-FA21-99F249ED19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CA8C51-35E8-9C09-EA1B-A55EF5DF23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B7D66-F032-CAD1-B270-1B8BF72632EE}"/>
              </a:ext>
            </a:extLst>
          </p:cNvPr>
          <p:cNvSpPr>
            <a:spLocks noGrp="1"/>
          </p:cNvSpPr>
          <p:nvPr>
            <p:ph type="dt" sz="half" idx="10"/>
          </p:nvPr>
        </p:nvSpPr>
        <p:spPr>
          <a:xfrm>
            <a:off x="838200" y="6356350"/>
            <a:ext cx="2743200" cy="365125"/>
          </a:xfrm>
          <a:prstGeom prst="rect">
            <a:avLst/>
          </a:prstGeom>
        </p:spPr>
        <p:txBody>
          <a:bodyPr/>
          <a:lstStyle/>
          <a:p>
            <a:fld id="{D97038B2-6030-4603-8A5E-471647684D11}" type="datetimeFigureOut">
              <a:rPr lang="en-US" smtClean="0"/>
              <a:t>9/19/2023</a:t>
            </a:fld>
            <a:endParaRPr lang="en-US"/>
          </a:p>
        </p:txBody>
      </p:sp>
      <p:sp>
        <p:nvSpPr>
          <p:cNvPr id="5" name="Footer Placeholder 4">
            <a:extLst>
              <a:ext uri="{FF2B5EF4-FFF2-40B4-BE49-F238E27FC236}">
                <a16:creationId xmlns:a16="http://schemas.microsoft.com/office/drawing/2014/main" id="{F421025A-9B7C-6852-C4BB-36C821B44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AD5FDD-9F0E-F497-B949-10C407D094EF}"/>
              </a:ext>
            </a:extLst>
          </p:cNvPr>
          <p:cNvSpPr>
            <a:spLocks noGrp="1"/>
          </p:cNvSpPr>
          <p:nvPr>
            <p:ph type="sldNum" sz="quarter" idx="12"/>
          </p:nvPr>
        </p:nvSpPr>
        <p:spPr/>
        <p:txBody>
          <a:bodyPr/>
          <a:lstStyle/>
          <a:p>
            <a:fld id="{C2041B52-F56A-492B-AF24-A75B4D956CF7}" type="slidenum">
              <a:rPr lang="en-US" smtClean="0"/>
              <a:t>‹#›</a:t>
            </a:fld>
            <a:endParaRPr lang="en-US"/>
          </a:p>
        </p:txBody>
      </p:sp>
    </p:spTree>
    <p:extLst>
      <p:ext uri="{BB962C8B-B14F-4D97-AF65-F5344CB8AC3E}">
        <p14:creationId xmlns:p14="http://schemas.microsoft.com/office/powerpoint/2010/main" val="391924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C1E7-B35A-8356-18DE-1595F9AC4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A90E4E-1633-31A3-AE1E-1D79B6004D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14ABFD-C752-7C77-5736-A4CCE71252F8}"/>
              </a:ext>
            </a:extLst>
          </p:cNvPr>
          <p:cNvSpPr>
            <a:spLocks noGrp="1"/>
          </p:cNvSpPr>
          <p:nvPr>
            <p:ph type="dt" sz="half" idx="10"/>
          </p:nvPr>
        </p:nvSpPr>
        <p:spPr>
          <a:xfrm>
            <a:off x="838200" y="6356350"/>
            <a:ext cx="2743200" cy="365125"/>
          </a:xfrm>
          <a:prstGeom prst="rect">
            <a:avLst/>
          </a:prstGeom>
        </p:spPr>
        <p:txBody>
          <a:bodyPr/>
          <a:lstStyle/>
          <a:p>
            <a:fld id="{D97038B2-6030-4603-8A5E-471647684D11}" type="datetimeFigureOut">
              <a:rPr lang="en-US" smtClean="0"/>
              <a:t>9/19/2023</a:t>
            </a:fld>
            <a:endParaRPr lang="en-US"/>
          </a:p>
        </p:txBody>
      </p:sp>
      <p:sp>
        <p:nvSpPr>
          <p:cNvPr id="5" name="Footer Placeholder 4">
            <a:extLst>
              <a:ext uri="{FF2B5EF4-FFF2-40B4-BE49-F238E27FC236}">
                <a16:creationId xmlns:a16="http://schemas.microsoft.com/office/drawing/2014/main" id="{9DCB25D5-98B7-10A0-DAA5-8C9EDF1DFE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F71684-1F4A-E9EC-C40C-E6F25E9E5B7F}"/>
              </a:ext>
            </a:extLst>
          </p:cNvPr>
          <p:cNvSpPr>
            <a:spLocks noGrp="1"/>
          </p:cNvSpPr>
          <p:nvPr>
            <p:ph type="sldNum" sz="quarter" idx="12"/>
          </p:nvPr>
        </p:nvSpPr>
        <p:spPr/>
        <p:txBody>
          <a:bodyPr/>
          <a:lstStyle/>
          <a:p>
            <a:fld id="{C2041B52-F56A-492B-AF24-A75B4D956CF7}" type="slidenum">
              <a:rPr lang="en-US" smtClean="0"/>
              <a:t>‹#›</a:t>
            </a:fld>
            <a:endParaRPr lang="en-US"/>
          </a:p>
        </p:txBody>
      </p:sp>
    </p:spTree>
    <p:extLst>
      <p:ext uri="{BB962C8B-B14F-4D97-AF65-F5344CB8AC3E}">
        <p14:creationId xmlns:p14="http://schemas.microsoft.com/office/powerpoint/2010/main" val="18748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7ACB-CE6D-7389-799A-6DA4F164F5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C6C8D-9C14-1705-C0F7-393E8A7861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C844A7-68AA-FE29-FE22-8F5CDC19DBB6}"/>
              </a:ext>
            </a:extLst>
          </p:cNvPr>
          <p:cNvSpPr>
            <a:spLocks noGrp="1"/>
          </p:cNvSpPr>
          <p:nvPr>
            <p:ph type="dt" sz="half" idx="10"/>
          </p:nvPr>
        </p:nvSpPr>
        <p:spPr>
          <a:xfrm>
            <a:off x="838200" y="6356350"/>
            <a:ext cx="2743200" cy="365125"/>
          </a:xfrm>
          <a:prstGeom prst="rect">
            <a:avLst/>
          </a:prstGeom>
        </p:spPr>
        <p:txBody>
          <a:bodyPr/>
          <a:lstStyle/>
          <a:p>
            <a:fld id="{D97038B2-6030-4603-8A5E-471647684D11}" type="datetimeFigureOut">
              <a:rPr lang="en-US" smtClean="0"/>
              <a:t>9/19/2023</a:t>
            </a:fld>
            <a:endParaRPr lang="en-US"/>
          </a:p>
        </p:txBody>
      </p:sp>
      <p:sp>
        <p:nvSpPr>
          <p:cNvPr id="5" name="Footer Placeholder 4">
            <a:extLst>
              <a:ext uri="{FF2B5EF4-FFF2-40B4-BE49-F238E27FC236}">
                <a16:creationId xmlns:a16="http://schemas.microsoft.com/office/drawing/2014/main" id="{85A2031A-1465-8DB8-C7AA-8ED6C7EB58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7236B5-82A4-819A-9D93-9E3E4A27B36A}"/>
              </a:ext>
            </a:extLst>
          </p:cNvPr>
          <p:cNvSpPr>
            <a:spLocks noGrp="1"/>
          </p:cNvSpPr>
          <p:nvPr>
            <p:ph type="sldNum" sz="quarter" idx="12"/>
          </p:nvPr>
        </p:nvSpPr>
        <p:spPr/>
        <p:txBody>
          <a:bodyPr/>
          <a:lstStyle/>
          <a:p>
            <a:fld id="{C2041B52-F56A-492B-AF24-A75B4D956CF7}" type="slidenum">
              <a:rPr lang="en-US" smtClean="0"/>
              <a:t>‹#›</a:t>
            </a:fld>
            <a:endParaRPr lang="en-US"/>
          </a:p>
        </p:txBody>
      </p:sp>
    </p:spTree>
    <p:extLst>
      <p:ext uri="{BB962C8B-B14F-4D97-AF65-F5344CB8AC3E}">
        <p14:creationId xmlns:p14="http://schemas.microsoft.com/office/powerpoint/2010/main" val="109965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72B9-E34A-2752-6BC6-C0B01077AC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960473-1BCF-DBD5-53B9-324B655702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F8A771-559A-5AAA-3E35-5242504C4C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3E267F-6CCE-FDCF-DC83-2A292FE7956E}"/>
              </a:ext>
            </a:extLst>
          </p:cNvPr>
          <p:cNvSpPr>
            <a:spLocks noGrp="1"/>
          </p:cNvSpPr>
          <p:nvPr>
            <p:ph type="dt" sz="half" idx="10"/>
          </p:nvPr>
        </p:nvSpPr>
        <p:spPr>
          <a:xfrm>
            <a:off x="838200" y="6356350"/>
            <a:ext cx="2743200" cy="365125"/>
          </a:xfrm>
          <a:prstGeom prst="rect">
            <a:avLst/>
          </a:prstGeom>
        </p:spPr>
        <p:txBody>
          <a:bodyPr/>
          <a:lstStyle/>
          <a:p>
            <a:fld id="{D97038B2-6030-4603-8A5E-471647684D11}" type="datetimeFigureOut">
              <a:rPr lang="en-US" smtClean="0"/>
              <a:t>9/19/2023</a:t>
            </a:fld>
            <a:endParaRPr lang="en-US"/>
          </a:p>
        </p:txBody>
      </p:sp>
      <p:sp>
        <p:nvSpPr>
          <p:cNvPr id="6" name="Footer Placeholder 5">
            <a:extLst>
              <a:ext uri="{FF2B5EF4-FFF2-40B4-BE49-F238E27FC236}">
                <a16:creationId xmlns:a16="http://schemas.microsoft.com/office/drawing/2014/main" id="{EC91C638-45C1-D13B-FAF2-0C205B5B39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F98B62-B683-4FF8-1D57-28E4402A55FF}"/>
              </a:ext>
            </a:extLst>
          </p:cNvPr>
          <p:cNvSpPr>
            <a:spLocks noGrp="1"/>
          </p:cNvSpPr>
          <p:nvPr>
            <p:ph type="sldNum" sz="quarter" idx="12"/>
          </p:nvPr>
        </p:nvSpPr>
        <p:spPr/>
        <p:txBody>
          <a:bodyPr/>
          <a:lstStyle/>
          <a:p>
            <a:fld id="{C2041B52-F56A-492B-AF24-A75B4D956CF7}" type="slidenum">
              <a:rPr lang="en-US" smtClean="0"/>
              <a:t>‹#›</a:t>
            </a:fld>
            <a:endParaRPr lang="en-US"/>
          </a:p>
        </p:txBody>
      </p:sp>
    </p:spTree>
    <p:extLst>
      <p:ext uri="{BB962C8B-B14F-4D97-AF65-F5344CB8AC3E}">
        <p14:creationId xmlns:p14="http://schemas.microsoft.com/office/powerpoint/2010/main" val="186758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A385-0B2E-B657-0F1F-C37D52DA87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0C5383-CBCF-7F4A-366D-665B2618A3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A634AE-A817-2505-09F8-7ACC37626B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5040CC-D748-69C4-A631-6FA7A6BE8B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F4635F-DA59-33F2-8E1F-85E8906028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20A231-3323-044C-418E-7F40692C3A81}"/>
              </a:ext>
            </a:extLst>
          </p:cNvPr>
          <p:cNvSpPr>
            <a:spLocks noGrp="1"/>
          </p:cNvSpPr>
          <p:nvPr>
            <p:ph type="dt" sz="half" idx="10"/>
          </p:nvPr>
        </p:nvSpPr>
        <p:spPr>
          <a:xfrm>
            <a:off x="838200" y="6356350"/>
            <a:ext cx="2743200" cy="365125"/>
          </a:xfrm>
          <a:prstGeom prst="rect">
            <a:avLst/>
          </a:prstGeom>
        </p:spPr>
        <p:txBody>
          <a:bodyPr/>
          <a:lstStyle/>
          <a:p>
            <a:fld id="{D97038B2-6030-4603-8A5E-471647684D11}" type="datetimeFigureOut">
              <a:rPr lang="en-US" smtClean="0"/>
              <a:t>9/19/2023</a:t>
            </a:fld>
            <a:endParaRPr lang="en-US"/>
          </a:p>
        </p:txBody>
      </p:sp>
      <p:sp>
        <p:nvSpPr>
          <p:cNvPr id="8" name="Footer Placeholder 7">
            <a:extLst>
              <a:ext uri="{FF2B5EF4-FFF2-40B4-BE49-F238E27FC236}">
                <a16:creationId xmlns:a16="http://schemas.microsoft.com/office/drawing/2014/main" id="{F38676E5-D43C-F3AE-0D22-0A388C444F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8B207FC-D372-FA64-835B-A741E135FD52}"/>
              </a:ext>
            </a:extLst>
          </p:cNvPr>
          <p:cNvSpPr>
            <a:spLocks noGrp="1"/>
          </p:cNvSpPr>
          <p:nvPr>
            <p:ph type="sldNum" sz="quarter" idx="12"/>
          </p:nvPr>
        </p:nvSpPr>
        <p:spPr/>
        <p:txBody>
          <a:bodyPr/>
          <a:lstStyle/>
          <a:p>
            <a:fld id="{C2041B52-F56A-492B-AF24-A75B4D956CF7}" type="slidenum">
              <a:rPr lang="en-US" smtClean="0"/>
              <a:t>‹#›</a:t>
            </a:fld>
            <a:endParaRPr lang="en-US"/>
          </a:p>
        </p:txBody>
      </p:sp>
    </p:spTree>
    <p:extLst>
      <p:ext uri="{BB962C8B-B14F-4D97-AF65-F5344CB8AC3E}">
        <p14:creationId xmlns:p14="http://schemas.microsoft.com/office/powerpoint/2010/main" val="198376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042-1FEC-7C42-F6AB-5E3B70DD35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49B893-DCAA-3412-E982-1C0A3A36EAE0}"/>
              </a:ext>
            </a:extLst>
          </p:cNvPr>
          <p:cNvSpPr>
            <a:spLocks noGrp="1"/>
          </p:cNvSpPr>
          <p:nvPr>
            <p:ph type="dt" sz="half" idx="10"/>
          </p:nvPr>
        </p:nvSpPr>
        <p:spPr>
          <a:xfrm>
            <a:off x="838200" y="6356350"/>
            <a:ext cx="2743200" cy="365125"/>
          </a:xfrm>
          <a:prstGeom prst="rect">
            <a:avLst/>
          </a:prstGeom>
        </p:spPr>
        <p:txBody>
          <a:bodyPr/>
          <a:lstStyle/>
          <a:p>
            <a:fld id="{D97038B2-6030-4603-8A5E-471647684D11}" type="datetimeFigureOut">
              <a:rPr lang="en-US" smtClean="0"/>
              <a:t>9/19/2023</a:t>
            </a:fld>
            <a:endParaRPr lang="en-US"/>
          </a:p>
        </p:txBody>
      </p:sp>
      <p:sp>
        <p:nvSpPr>
          <p:cNvPr id="4" name="Footer Placeholder 3">
            <a:extLst>
              <a:ext uri="{FF2B5EF4-FFF2-40B4-BE49-F238E27FC236}">
                <a16:creationId xmlns:a16="http://schemas.microsoft.com/office/drawing/2014/main" id="{9A3CEDE3-E2A3-788D-4A5C-F8C7ABB3CB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7E3760C-7929-0A82-6262-C92383AE7D9B}"/>
              </a:ext>
            </a:extLst>
          </p:cNvPr>
          <p:cNvSpPr>
            <a:spLocks noGrp="1"/>
          </p:cNvSpPr>
          <p:nvPr>
            <p:ph type="sldNum" sz="quarter" idx="12"/>
          </p:nvPr>
        </p:nvSpPr>
        <p:spPr/>
        <p:txBody>
          <a:bodyPr/>
          <a:lstStyle/>
          <a:p>
            <a:fld id="{C2041B52-F56A-492B-AF24-A75B4D956CF7}" type="slidenum">
              <a:rPr lang="en-US" smtClean="0"/>
              <a:t>‹#›</a:t>
            </a:fld>
            <a:endParaRPr lang="en-US"/>
          </a:p>
        </p:txBody>
      </p:sp>
    </p:spTree>
    <p:extLst>
      <p:ext uri="{BB962C8B-B14F-4D97-AF65-F5344CB8AC3E}">
        <p14:creationId xmlns:p14="http://schemas.microsoft.com/office/powerpoint/2010/main" val="316102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785836-54E9-0C33-8C0A-04762764A055}"/>
              </a:ext>
            </a:extLst>
          </p:cNvPr>
          <p:cNvSpPr>
            <a:spLocks noGrp="1"/>
          </p:cNvSpPr>
          <p:nvPr>
            <p:ph type="dt" sz="half" idx="10"/>
          </p:nvPr>
        </p:nvSpPr>
        <p:spPr>
          <a:xfrm>
            <a:off x="838200" y="6356350"/>
            <a:ext cx="2743200" cy="365125"/>
          </a:xfrm>
          <a:prstGeom prst="rect">
            <a:avLst/>
          </a:prstGeom>
        </p:spPr>
        <p:txBody>
          <a:bodyPr/>
          <a:lstStyle/>
          <a:p>
            <a:fld id="{D97038B2-6030-4603-8A5E-471647684D11}" type="datetimeFigureOut">
              <a:rPr lang="en-US" smtClean="0"/>
              <a:t>9/19/2023</a:t>
            </a:fld>
            <a:endParaRPr lang="en-US"/>
          </a:p>
        </p:txBody>
      </p:sp>
      <p:sp>
        <p:nvSpPr>
          <p:cNvPr id="3" name="Footer Placeholder 2">
            <a:extLst>
              <a:ext uri="{FF2B5EF4-FFF2-40B4-BE49-F238E27FC236}">
                <a16:creationId xmlns:a16="http://schemas.microsoft.com/office/drawing/2014/main" id="{9647CB21-319E-4A28-6EB3-124ECC7639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C6B6FF7-69A2-BF58-8B0C-9A0394050CE7}"/>
              </a:ext>
            </a:extLst>
          </p:cNvPr>
          <p:cNvSpPr>
            <a:spLocks noGrp="1"/>
          </p:cNvSpPr>
          <p:nvPr>
            <p:ph type="sldNum" sz="quarter" idx="12"/>
          </p:nvPr>
        </p:nvSpPr>
        <p:spPr/>
        <p:txBody>
          <a:bodyPr/>
          <a:lstStyle/>
          <a:p>
            <a:fld id="{C2041B52-F56A-492B-AF24-A75B4D956CF7}" type="slidenum">
              <a:rPr lang="en-US" smtClean="0"/>
              <a:t>‹#›</a:t>
            </a:fld>
            <a:endParaRPr lang="en-US"/>
          </a:p>
        </p:txBody>
      </p:sp>
    </p:spTree>
    <p:extLst>
      <p:ext uri="{BB962C8B-B14F-4D97-AF65-F5344CB8AC3E}">
        <p14:creationId xmlns:p14="http://schemas.microsoft.com/office/powerpoint/2010/main" val="94979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A88A-F6C3-58E9-7583-5D889D04C8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E00183-0FAB-1508-7B68-4003E97188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950CB-A60C-F48F-A828-BDA2D04D6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C69687-0F2E-DA06-BB60-B9E7947DDB9D}"/>
              </a:ext>
            </a:extLst>
          </p:cNvPr>
          <p:cNvSpPr>
            <a:spLocks noGrp="1"/>
          </p:cNvSpPr>
          <p:nvPr>
            <p:ph type="dt" sz="half" idx="10"/>
          </p:nvPr>
        </p:nvSpPr>
        <p:spPr>
          <a:xfrm>
            <a:off x="838200" y="6356350"/>
            <a:ext cx="2743200" cy="365125"/>
          </a:xfrm>
          <a:prstGeom prst="rect">
            <a:avLst/>
          </a:prstGeom>
        </p:spPr>
        <p:txBody>
          <a:bodyPr/>
          <a:lstStyle/>
          <a:p>
            <a:fld id="{D97038B2-6030-4603-8A5E-471647684D11}" type="datetimeFigureOut">
              <a:rPr lang="en-US" smtClean="0"/>
              <a:t>9/19/2023</a:t>
            </a:fld>
            <a:endParaRPr lang="en-US"/>
          </a:p>
        </p:txBody>
      </p:sp>
      <p:sp>
        <p:nvSpPr>
          <p:cNvPr id="6" name="Footer Placeholder 5">
            <a:extLst>
              <a:ext uri="{FF2B5EF4-FFF2-40B4-BE49-F238E27FC236}">
                <a16:creationId xmlns:a16="http://schemas.microsoft.com/office/drawing/2014/main" id="{14FD12C8-41DE-3610-5458-3060684636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B02131D-8A8D-E36F-2DF3-F5B81F9D742F}"/>
              </a:ext>
            </a:extLst>
          </p:cNvPr>
          <p:cNvSpPr>
            <a:spLocks noGrp="1"/>
          </p:cNvSpPr>
          <p:nvPr>
            <p:ph type="sldNum" sz="quarter" idx="12"/>
          </p:nvPr>
        </p:nvSpPr>
        <p:spPr/>
        <p:txBody>
          <a:bodyPr/>
          <a:lstStyle/>
          <a:p>
            <a:fld id="{C2041B52-F56A-492B-AF24-A75B4D956CF7}" type="slidenum">
              <a:rPr lang="en-US" smtClean="0"/>
              <a:t>‹#›</a:t>
            </a:fld>
            <a:endParaRPr lang="en-US"/>
          </a:p>
        </p:txBody>
      </p:sp>
    </p:spTree>
    <p:extLst>
      <p:ext uri="{BB962C8B-B14F-4D97-AF65-F5344CB8AC3E}">
        <p14:creationId xmlns:p14="http://schemas.microsoft.com/office/powerpoint/2010/main" val="247952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0614-8CB8-197C-812E-8FC35F819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E8E133-DE4D-8514-8071-3FE89DE89C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51953A-1DBC-0936-C374-AD13599C0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7E944-E149-3013-F8CF-FE61A0B71A3F}"/>
              </a:ext>
            </a:extLst>
          </p:cNvPr>
          <p:cNvSpPr>
            <a:spLocks noGrp="1"/>
          </p:cNvSpPr>
          <p:nvPr>
            <p:ph type="dt" sz="half" idx="10"/>
          </p:nvPr>
        </p:nvSpPr>
        <p:spPr>
          <a:xfrm>
            <a:off x="838200" y="6356350"/>
            <a:ext cx="2743200" cy="365125"/>
          </a:xfrm>
          <a:prstGeom prst="rect">
            <a:avLst/>
          </a:prstGeom>
        </p:spPr>
        <p:txBody>
          <a:bodyPr/>
          <a:lstStyle/>
          <a:p>
            <a:fld id="{D97038B2-6030-4603-8A5E-471647684D11}" type="datetimeFigureOut">
              <a:rPr lang="en-US" smtClean="0"/>
              <a:t>9/19/2023</a:t>
            </a:fld>
            <a:endParaRPr lang="en-US"/>
          </a:p>
        </p:txBody>
      </p:sp>
      <p:sp>
        <p:nvSpPr>
          <p:cNvPr id="6" name="Footer Placeholder 5">
            <a:extLst>
              <a:ext uri="{FF2B5EF4-FFF2-40B4-BE49-F238E27FC236}">
                <a16:creationId xmlns:a16="http://schemas.microsoft.com/office/drawing/2014/main" id="{E4960637-E4AF-6910-24C6-763FCE261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3C45D7C-ABC4-F083-6748-C59E4213422A}"/>
              </a:ext>
            </a:extLst>
          </p:cNvPr>
          <p:cNvSpPr>
            <a:spLocks noGrp="1"/>
          </p:cNvSpPr>
          <p:nvPr>
            <p:ph type="sldNum" sz="quarter" idx="12"/>
          </p:nvPr>
        </p:nvSpPr>
        <p:spPr/>
        <p:txBody>
          <a:bodyPr/>
          <a:lstStyle/>
          <a:p>
            <a:fld id="{C2041B52-F56A-492B-AF24-A75B4D956CF7}" type="slidenum">
              <a:rPr lang="en-US" smtClean="0"/>
              <a:t>‹#›</a:t>
            </a:fld>
            <a:endParaRPr lang="en-US"/>
          </a:p>
        </p:txBody>
      </p:sp>
    </p:spTree>
    <p:extLst>
      <p:ext uri="{BB962C8B-B14F-4D97-AF65-F5344CB8AC3E}">
        <p14:creationId xmlns:p14="http://schemas.microsoft.com/office/powerpoint/2010/main" val="255677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551D8-49AC-B7AB-10B5-B36E77D49F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15183-078E-A65D-1978-1EA188DCA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68481F-A0E4-718C-CF5B-333EE437A9F1}"/>
              </a:ext>
            </a:extLst>
          </p:cNvPr>
          <p:cNvSpPr>
            <a:spLocks noGrp="1"/>
          </p:cNvSpPr>
          <p:nvPr>
            <p:ph type="sldNum" sz="quarter" idx="4"/>
          </p:nvPr>
        </p:nvSpPr>
        <p:spPr>
          <a:xfrm>
            <a:off x="8610600" y="5834744"/>
            <a:ext cx="2743200" cy="886732"/>
          </a:xfrm>
          <a:prstGeom prst="rect">
            <a:avLst/>
          </a:prstGeom>
        </p:spPr>
        <p:txBody>
          <a:bodyPr vert="horz" lIns="91440" tIns="45720" rIns="91440" bIns="45720" rtlCol="0" anchor="ctr"/>
          <a:lstStyle>
            <a:lvl1pPr algn="r">
              <a:defRPr sz="2800">
                <a:solidFill>
                  <a:schemeClr val="tx1"/>
                </a:solidFill>
              </a:defRPr>
            </a:lvl1pPr>
          </a:lstStyle>
          <a:p>
            <a:fld id="{C2041B52-F56A-492B-AF24-A75B4D956CF7}" type="slidenum">
              <a:rPr lang="en-US" smtClean="0"/>
              <a:pPr/>
              <a:t>‹#›</a:t>
            </a:fld>
            <a:endParaRPr lang="en-US" dirty="0"/>
          </a:p>
        </p:txBody>
      </p:sp>
    </p:spTree>
    <p:extLst>
      <p:ext uri="{BB962C8B-B14F-4D97-AF65-F5344CB8AC3E}">
        <p14:creationId xmlns:p14="http://schemas.microsoft.com/office/powerpoint/2010/main" val="484132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www.faraonline.org/" TargetMode="External"/><Relationship Id="rId4" Type="http://schemas.openxmlformats.org/officeDocument/2006/relationships/hyperlink" Target="mailto:bradshipp@4yoursolutio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9" name="Rectangle 6168">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1" name="Rectangle 6170">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3" name="Rectangle 6172">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5" name="Freeform: Shape 6174">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77" name="Rectangle 6176">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Title 1"/>
          <p:cNvSpPr>
            <a:spLocks noGrp="1"/>
          </p:cNvSpPr>
          <p:nvPr>
            <p:ph type="ctrTitle"/>
          </p:nvPr>
        </p:nvSpPr>
        <p:spPr>
          <a:xfrm>
            <a:off x="354102" y="1029829"/>
            <a:ext cx="3041803" cy="4122615"/>
          </a:xfrm>
        </p:spPr>
        <p:txBody>
          <a:bodyPr vert="horz" lIns="91440" tIns="45720" rIns="91440" bIns="45720" rtlCol="0" anchor="t">
            <a:normAutofit/>
          </a:bodyPr>
          <a:lstStyle/>
          <a:p>
            <a:pPr algn="l">
              <a:defRPr/>
            </a:pPr>
            <a:r>
              <a:rPr lang="en-US" sz="4000" b="1" kern="1200" dirty="0">
                <a:solidFill>
                  <a:srgbClr val="FFFFFF"/>
                </a:solidFill>
                <a:latin typeface="+mj-lt"/>
                <a:ea typeface="+mj-ea"/>
                <a:cs typeface="+mj-cs"/>
              </a:rPr>
              <a:t>How Remodeling Your Home or Business Can</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Cause False Alarms</a:t>
            </a:r>
            <a:endParaRPr lang="en-US" sz="4000" b="1" kern="1200" dirty="0">
              <a:solidFill>
                <a:srgbClr val="FFFFFF"/>
              </a:solidFill>
              <a:effectLst>
                <a:outerShdw blurRad="38100" dist="38100" dir="2700000" algn="tl">
                  <a:srgbClr val="C0C0C0"/>
                </a:outerShdw>
              </a:effectLst>
              <a:latin typeface="+mj-lt"/>
              <a:ea typeface="+mj-ea"/>
              <a:cs typeface="+mj-cs"/>
            </a:endParaRPr>
          </a:p>
        </p:txBody>
      </p:sp>
      <p:pic>
        <p:nvPicPr>
          <p:cNvPr id="1026" name="Picture 2" descr="About Me — CBO Contractor's Back Office">
            <a:extLst>
              <a:ext uri="{FF2B5EF4-FFF2-40B4-BE49-F238E27FC236}">
                <a16:creationId xmlns:a16="http://schemas.microsoft.com/office/drawing/2014/main" id="{35F8CA9C-B8ED-F354-2182-464AD7FC3A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35" r="3630" b="-3"/>
          <a:stretch/>
        </p:blipFill>
        <p:spPr bwMode="auto">
          <a:xfrm>
            <a:off x="4656254" y="478713"/>
            <a:ext cx="3332364" cy="26951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struction Worker Demolishing A Wall High-Res Stock Video Footage - Getty  Images">
            <a:extLst>
              <a:ext uri="{FF2B5EF4-FFF2-40B4-BE49-F238E27FC236}">
                <a16:creationId xmlns:a16="http://schemas.microsoft.com/office/drawing/2014/main" id="{4938DF57-9CA9-D54C-B714-C859C26C53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322" r="4127" b="-1"/>
          <a:stretch/>
        </p:blipFill>
        <p:spPr bwMode="auto">
          <a:xfrm>
            <a:off x="8293930" y="478712"/>
            <a:ext cx="3332389" cy="2695123"/>
          </a:xfrm>
          <a:prstGeom prst="rect">
            <a:avLst/>
          </a:prstGeom>
          <a:noFill/>
          <a:extLst>
            <a:ext uri="{909E8E84-426E-40DD-AFC4-6F175D3DCCD1}">
              <a14:hiddenFill xmlns:a14="http://schemas.microsoft.com/office/drawing/2010/main">
                <a:solidFill>
                  <a:srgbClr val="FFFFFF"/>
                </a:solidFill>
              </a14:hiddenFill>
            </a:ext>
          </a:extLst>
        </p:spPr>
      </p:pic>
      <p:sp>
        <p:nvSpPr>
          <p:cNvPr id="6147" name="Slide Number Placeholder 5"/>
          <p:cNvSpPr>
            <a:spLocks noGrp="1"/>
          </p:cNvSpPr>
          <p:nvPr>
            <p:ph type="sldNum" sz="quarter" idx="12"/>
          </p:nvPr>
        </p:nvSpPr>
        <p:spPr>
          <a:xfrm>
            <a:off x="11704320" y="6452940"/>
            <a:ext cx="448056" cy="3657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Aft>
                <a:spcPts val="600"/>
              </a:spcAft>
            </a:pPr>
            <a:fld id="{827D1B61-8035-41CE-BD4C-FA804DBB7687}" type="slidenum">
              <a:rPr lang="en-US" sz="1100">
                <a:solidFill>
                  <a:schemeClr val="tx1">
                    <a:lumMod val="50000"/>
                    <a:lumOff val="50000"/>
                  </a:schemeClr>
                </a:solidFill>
                <a:latin typeface="+mn-lt"/>
              </a:rPr>
              <a:pPr eaLnBrk="1" hangingPunct="1">
                <a:spcAft>
                  <a:spcPts val="600"/>
                </a:spcAft>
              </a:pPr>
              <a:t>1</a:t>
            </a:fld>
            <a:endParaRPr lang="en-US" sz="1100">
              <a:solidFill>
                <a:schemeClr val="tx1">
                  <a:lumMod val="50000"/>
                  <a:lumOff val="50000"/>
                </a:schemeClr>
              </a:solidFill>
              <a:latin typeface="+mn-lt"/>
            </a:endParaRPr>
          </a:p>
        </p:txBody>
      </p:sp>
      <p:pic>
        <p:nvPicPr>
          <p:cNvPr id="3" name="Picture 2" descr="A picture containing text">
            <a:extLst>
              <a:ext uri="{FF2B5EF4-FFF2-40B4-BE49-F238E27FC236}">
                <a16:creationId xmlns:a16="http://schemas.microsoft.com/office/drawing/2014/main" id="{592C3102-AFE5-A562-AAAF-94B3C153B1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8514" y="4372514"/>
            <a:ext cx="7799295" cy="1559859"/>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Avoid False Alarms </a:t>
            </a:r>
          </a:p>
        </p:txBody>
      </p:sp>
      <p:graphicFrame>
        <p:nvGraphicFramePr>
          <p:cNvPr id="15367" name="Content Placeholder 2">
            <a:extLst>
              <a:ext uri="{FF2B5EF4-FFF2-40B4-BE49-F238E27FC236}">
                <a16:creationId xmlns:a16="http://schemas.microsoft.com/office/drawing/2014/main" id="{CE6261CE-D448-5451-3711-20384CD6A2BB}"/>
              </a:ext>
            </a:extLst>
          </p:cNvPr>
          <p:cNvGraphicFramePr>
            <a:graphicFrameLocks noGrp="1"/>
          </p:cNvGraphicFramePr>
          <p:nvPr>
            <p:ph idx="1"/>
            <p:extLst>
              <p:ext uri="{D42A27DB-BD31-4B8C-83A1-F6EECF244321}">
                <p14:modId xmlns:p14="http://schemas.microsoft.com/office/powerpoint/2010/main" val="3699270811"/>
              </p:ext>
            </p:extLst>
          </p:nvPr>
        </p:nvGraphicFramePr>
        <p:xfrm>
          <a:off x="1981200" y="1600201"/>
          <a:ext cx="510341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F3B5B88D-6BAE-44B0-BE69-E0F1D0C92B67}" type="slidenum">
              <a:rPr lang="en-US" smtClean="0">
                <a:solidFill>
                  <a:srgbClr val="CC3300"/>
                </a:solidFill>
              </a:rPr>
              <a:pPr eaLnBrk="1" hangingPunct="1"/>
              <a:t>10</a:t>
            </a:fld>
            <a:endParaRPr lang="en-US">
              <a:solidFill>
                <a:srgbClr val="CC3300"/>
              </a:solidFill>
            </a:endParaRPr>
          </a:p>
        </p:txBody>
      </p:sp>
      <p:pic>
        <p:nvPicPr>
          <p:cNvPr id="15365" name="Picture 5" descr="C:\Users\brads_000\Pictures\Photos\PEOPLE\two_people_talkin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0886" y="1690688"/>
            <a:ext cx="3530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Logo, company name&#10;&#10;Description automatically generated">
            <a:extLst>
              <a:ext uri="{FF2B5EF4-FFF2-40B4-BE49-F238E27FC236}">
                <a16:creationId xmlns:a16="http://schemas.microsoft.com/office/drawing/2014/main" id="{0DEFBAE6-5513-8B76-DE14-8CED696D17D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64988" y="2784685"/>
            <a:ext cx="3368969" cy="1288630"/>
          </a:xfrm>
          <a:prstGeom prst="rect">
            <a:avLst/>
          </a:prstGeom>
        </p:spPr>
      </p:pic>
      <p:sp>
        <p:nvSpPr>
          <p:cNvPr id="13321" name="Freeform: Shape 1332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3" name="Title 2">
            <a:extLst>
              <a:ext uri="{FF2B5EF4-FFF2-40B4-BE49-F238E27FC236}">
                <a16:creationId xmlns:a16="http://schemas.microsoft.com/office/drawing/2014/main" id="{81C7529E-BFE0-CBC2-A857-9930982401B6}"/>
              </a:ext>
            </a:extLst>
          </p:cNvPr>
          <p:cNvSpPr>
            <a:spLocks noGrp="1"/>
          </p:cNvSpPr>
          <p:nvPr>
            <p:ph type="title"/>
          </p:nvPr>
        </p:nvSpPr>
        <p:spPr>
          <a:xfrm>
            <a:off x="5759354" y="457201"/>
            <a:ext cx="5337270" cy="1835911"/>
          </a:xfrm>
        </p:spPr>
        <p:txBody>
          <a:bodyPr vert="horz" lIns="91440" tIns="45720" rIns="91440" bIns="45720" rtlCol="0" anchor="b">
            <a:normAutofit/>
          </a:bodyPr>
          <a:lstStyle/>
          <a:p>
            <a:r>
              <a:rPr lang="en-US" sz="5400" kern="1200">
                <a:solidFill>
                  <a:srgbClr val="FFFFFF"/>
                </a:solidFill>
                <a:latin typeface="+mj-lt"/>
                <a:ea typeface="+mj-ea"/>
                <a:cs typeface="+mj-cs"/>
              </a:rPr>
              <a:t>Contact Us</a:t>
            </a:r>
          </a:p>
        </p:txBody>
      </p:sp>
      <p:sp>
        <p:nvSpPr>
          <p:cNvPr id="13323"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6EFE632-A9A6-A13C-6A18-0787AEA496F9}"/>
              </a:ext>
            </a:extLst>
          </p:cNvPr>
          <p:cNvSpPr>
            <a:spLocks noGrp="1"/>
          </p:cNvSpPr>
          <p:nvPr>
            <p:ph sz="half" idx="1"/>
          </p:nvPr>
        </p:nvSpPr>
        <p:spPr>
          <a:xfrm>
            <a:off x="5759354" y="2798064"/>
            <a:ext cx="5461095" cy="3417611"/>
          </a:xfrm>
        </p:spPr>
        <p:txBody>
          <a:bodyPr vert="horz" lIns="91440" tIns="45720" rIns="91440" bIns="45720" rtlCol="0" anchor="t">
            <a:normAutofit fontScale="92500" lnSpcReduction="20000"/>
          </a:bodyPr>
          <a:lstStyle/>
          <a:p>
            <a:pPr marL="0" indent="0" algn="ctr">
              <a:spcAft>
                <a:spcPts val="600"/>
              </a:spcAft>
              <a:buNone/>
            </a:pPr>
            <a:r>
              <a:rPr lang="en-US" sz="3200" b="1" dirty="0">
                <a:solidFill>
                  <a:srgbClr val="FFFFFF"/>
                </a:solidFill>
              </a:rPr>
              <a:t>False Alarm Reduction Association</a:t>
            </a:r>
            <a:br>
              <a:rPr lang="en-US" sz="3200" b="1" dirty="0">
                <a:solidFill>
                  <a:srgbClr val="FFFFFF"/>
                </a:solidFill>
              </a:rPr>
            </a:br>
            <a:r>
              <a:rPr lang="en-US" sz="3200" dirty="0">
                <a:solidFill>
                  <a:srgbClr val="FFFFFF"/>
                </a:solidFill>
              </a:rPr>
              <a:t>10024 Vanderbilt Circle #4</a:t>
            </a:r>
            <a:br>
              <a:rPr lang="en-US" sz="3200" dirty="0">
                <a:solidFill>
                  <a:srgbClr val="FFFFFF"/>
                </a:solidFill>
              </a:rPr>
            </a:br>
            <a:r>
              <a:rPr lang="en-US" sz="3200" dirty="0">
                <a:solidFill>
                  <a:srgbClr val="FFFFFF"/>
                </a:solidFill>
              </a:rPr>
              <a:t>Rockville MD 20850</a:t>
            </a:r>
          </a:p>
          <a:p>
            <a:pPr marL="0" indent="0" algn="ctr">
              <a:spcAft>
                <a:spcPts val="600"/>
              </a:spcAft>
              <a:buNone/>
            </a:pPr>
            <a:r>
              <a:rPr lang="en-US" sz="3200" dirty="0">
                <a:solidFill>
                  <a:srgbClr val="FFFFFF"/>
                </a:solidFill>
              </a:rPr>
              <a:t>301- 519-9237 </a:t>
            </a:r>
          </a:p>
          <a:p>
            <a:pPr marL="0" indent="0" algn="ctr">
              <a:spcAft>
                <a:spcPts val="600"/>
              </a:spcAft>
              <a:buNone/>
            </a:pPr>
            <a:r>
              <a:rPr lang="en-US" sz="3200" dirty="0">
                <a:solidFill>
                  <a:srgbClr val="FFFFFF"/>
                </a:solidFill>
              </a:rPr>
              <a:t>Brad Shipp, Executive Director</a:t>
            </a:r>
            <a:br>
              <a:rPr lang="en-US" sz="3200" dirty="0">
                <a:solidFill>
                  <a:srgbClr val="FFFFFF"/>
                </a:solidFill>
              </a:rPr>
            </a:br>
            <a:r>
              <a:rPr lang="en-US" sz="3200" dirty="0">
                <a:solidFill>
                  <a:srgbClr val="FFFFFF"/>
                </a:solidFill>
                <a:hlinkClick r:id="rId4"/>
              </a:rPr>
              <a:t>bradshipp@4yoursolution.com</a:t>
            </a:r>
            <a:endParaRPr lang="en-US" sz="3200" dirty="0">
              <a:solidFill>
                <a:srgbClr val="FFFFFF"/>
              </a:solidFill>
            </a:endParaRPr>
          </a:p>
          <a:p>
            <a:pPr marL="0" indent="0" algn="ctr">
              <a:spcAft>
                <a:spcPts val="600"/>
              </a:spcAft>
              <a:buNone/>
            </a:pPr>
            <a:r>
              <a:rPr lang="en-US" sz="3200" dirty="0">
                <a:solidFill>
                  <a:srgbClr val="FFFFFF"/>
                </a:solidFill>
                <a:hlinkClick r:id="rId5"/>
              </a:rPr>
              <a:t>www.faraonline.org</a:t>
            </a:r>
            <a:endParaRPr lang="en-US" sz="3200" dirty="0">
              <a:solidFill>
                <a:srgbClr val="FFFFFF"/>
              </a:solidFill>
            </a:endParaRPr>
          </a:p>
          <a:p>
            <a:endParaRPr lang="en-US" sz="2200" dirty="0">
              <a:solidFill>
                <a:srgbClr val="FFFFFF"/>
              </a:solidFill>
            </a:endParaRPr>
          </a:p>
        </p:txBody>
      </p:sp>
      <p:sp>
        <p:nvSpPr>
          <p:cNvPr id="13314" name="Slide Number Placeholder 3"/>
          <p:cNvSpPr>
            <a:spLocks noGrp="1"/>
          </p:cNvSpPr>
          <p:nvPr>
            <p:ph type="sldNum" sz="quarter" idx="12"/>
          </p:nvPr>
        </p:nvSpPr>
        <p:spPr>
          <a:xfrm>
            <a:off x="10058400" y="6356350"/>
            <a:ext cx="1295400" cy="365125"/>
          </a:xfrm>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Aft>
                <a:spcPts val="600"/>
              </a:spcAft>
            </a:pPr>
            <a:fld id="{3CD6B83C-67E5-43AF-926F-E3AAA8AE0EFE}" type="slidenum">
              <a:rPr lang="en-US" sz="1200">
                <a:solidFill>
                  <a:srgbClr val="FFFFFF"/>
                </a:solidFill>
                <a:latin typeface="+mn-lt"/>
              </a:rPr>
              <a:pPr eaLnBrk="1" hangingPunct="1">
                <a:spcAft>
                  <a:spcPts val="600"/>
                </a:spcAft>
              </a:pPr>
              <a:t>11</a:t>
            </a:fld>
            <a:endParaRPr lang="en-US" sz="1200">
              <a:solidFill>
                <a:srgbClr val="FFFFFF"/>
              </a:solidFill>
              <a:latin typeface="+mn-lt"/>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9" name="Rectangle 717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0" name="Title 1"/>
          <p:cNvSpPr>
            <a:spLocks noGrp="1"/>
          </p:cNvSpPr>
          <p:nvPr>
            <p:ph type="title"/>
          </p:nvPr>
        </p:nvSpPr>
        <p:spPr>
          <a:xfrm>
            <a:off x="728663" y="1422400"/>
            <a:ext cx="4505552" cy="2387600"/>
          </a:xfrm>
        </p:spPr>
        <p:txBody>
          <a:bodyPr vert="horz" lIns="91440" tIns="45720" rIns="91440" bIns="45720" rtlCol="0" anchor="b">
            <a:normAutofit/>
          </a:bodyPr>
          <a:lstStyle/>
          <a:p>
            <a:r>
              <a:rPr lang="en-US" sz="5000">
                <a:solidFill>
                  <a:schemeClr val="bg1"/>
                </a:solidFill>
              </a:rPr>
              <a:t>Contact Your Alarm Co.</a:t>
            </a:r>
          </a:p>
        </p:txBody>
      </p:sp>
      <p:sp>
        <p:nvSpPr>
          <p:cNvPr id="7171" name="Content Placeholder 2"/>
          <p:cNvSpPr>
            <a:spLocks noGrp="1"/>
          </p:cNvSpPr>
          <p:nvPr>
            <p:ph idx="1"/>
          </p:nvPr>
        </p:nvSpPr>
        <p:spPr>
          <a:xfrm>
            <a:off x="728663" y="3902075"/>
            <a:ext cx="4505552" cy="1655762"/>
          </a:xfrm>
        </p:spPr>
        <p:txBody>
          <a:bodyPr vert="horz" lIns="91440" tIns="45720" rIns="91440" bIns="45720" rtlCol="0">
            <a:normAutofit fontScale="92500" lnSpcReduction="10000"/>
          </a:bodyPr>
          <a:lstStyle/>
          <a:p>
            <a:pPr marL="0" indent="0">
              <a:buNone/>
            </a:pPr>
            <a:r>
              <a:rPr lang="en-US" sz="4400" dirty="0">
                <a:solidFill>
                  <a:schemeClr val="bg1"/>
                </a:solidFill>
              </a:rPr>
              <a:t>Contact your alarm Company </a:t>
            </a:r>
            <a:r>
              <a:rPr lang="en-US" sz="4400" u="sng" dirty="0">
                <a:solidFill>
                  <a:schemeClr val="bg1"/>
                </a:solidFill>
              </a:rPr>
              <a:t>BEFORE</a:t>
            </a:r>
            <a:r>
              <a:rPr lang="en-US" sz="4400" dirty="0">
                <a:solidFill>
                  <a:schemeClr val="bg1"/>
                </a:solidFill>
              </a:rPr>
              <a:t> you remodel</a:t>
            </a:r>
          </a:p>
        </p:txBody>
      </p:sp>
      <p:sp>
        <p:nvSpPr>
          <p:cNvPr id="7181" name="Freeform: Shape 7180">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3" name="Picture 6" descr="http://www.howtoguide.in/wp-content/uploads/2013/01/call-image.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39805" y="2663211"/>
            <a:ext cx="3408121" cy="34081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2" descr="http://www6.indep.k12.mo.us/wp-content/uploads/2009/06/email_icon.gif"/>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09832" y="496673"/>
            <a:ext cx="2999096" cy="2999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Slide Number Placeholder 3"/>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Aft>
                <a:spcPts val="600"/>
              </a:spcAft>
            </a:pPr>
            <a:fld id="{7AE5839E-4940-4F33-B52F-7303F2B9D594}" type="slidenum">
              <a:rPr lang="en-US" sz="3200">
                <a:solidFill>
                  <a:schemeClr val="bg1">
                    <a:lumMod val="50000"/>
                  </a:schemeClr>
                </a:solidFill>
                <a:latin typeface="+mn-lt"/>
              </a:rPr>
              <a:pPr eaLnBrk="1" hangingPunct="1">
                <a:spcAft>
                  <a:spcPts val="600"/>
                </a:spcAft>
              </a:pPr>
              <a:t>2</a:t>
            </a:fld>
            <a:endParaRPr lang="en-US" sz="3200">
              <a:solidFill>
                <a:schemeClr val="bg1">
                  <a:lumMod val="50000"/>
                </a:schemeClr>
              </a:solidFill>
              <a:latin typeface="+mn-lt"/>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Title 1"/>
          <p:cNvSpPr>
            <a:spLocks noGrp="1"/>
          </p:cNvSpPr>
          <p:nvPr>
            <p:ph type="title"/>
          </p:nvPr>
        </p:nvSpPr>
        <p:spPr>
          <a:xfrm>
            <a:off x="1331088" y="565739"/>
            <a:ext cx="9745883" cy="1124949"/>
          </a:xfrm>
        </p:spPr>
        <p:txBody>
          <a:bodyPr>
            <a:normAutofit/>
          </a:bodyPr>
          <a:lstStyle/>
          <a:p>
            <a:r>
              <a:rPr lang="en-US">
                <a:solidFill>
                  <a:schemeClr val="bg1"/>
                </a:solidFill>
              </a:rPr>
              <a:t>Avoid False Alarms</a:t>
            </a:r>
          </a:p>
        </p:txBody>
      </p:sp>
      <p:sp>
        <p:nvSpPr>
          <p:cNvPr id="8203" name="Freeform: Shape 8202">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8205" name="Freeform: Shape 8204">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7" name="Rectangle 8206">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9" name="Rectangle 8208">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1" name="Rectangle 8210">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Content Placeholder 2"/>
          <p:cNvSpPr>
            <a:spLocks noGrp="1"/>
          </p:cNvSpPr>
          <p:nvPr>
            <p:ph idx="1"/>
          </p:nvPr>
        </p:nvSpPr>
        <p:spPr>
          <a:xfrm>
            <a:off x="1065475" y="2767663"/>
            <a:ext cx="4212015" cy="2382690"/>
          </a:xfrm>
        </p:spPr>
        <p:txBody>
          <a:bodyPr>
            <a:normAutofit lnSpcReduction="10000"/>
          </a:bodyPr>
          <a:lstStyle/>
          <a:p>
            <a:pPr marL="0" indent="0" algn="ctr" defTabSz="612648">
              <a:spcBef>
                <a:spcPts val="670"/>
              </a:spcBef>
              <a:buNone/>
            </a:pPr>
            <a:r>
              <a:rPr lang="en-US" sz="3600" kern="1200">
                <a:solidFill>
                  <a:schemeClr val="tx1"/>
                </a:solidFill>
                <a:latin typeface="+mn-lt"/>
                <a:ea typeface="+mn-ea"/>
                <a:cs typeface="+mn-cs"/>
              </a:rPr>
              <a:t>Tell your alarm company to call your site and your cell phone before they dispatch</a:t>
            </a:r>
            <a:endParaRPr lang="en-US" sz="4800"/>
          </a:p>
        </p:txBody>
      </p:sp>
      <p:sp>
        <p:nvSpPr>
          <p:cNvPr id="8196" name="Slide Number Placeholder 3"/>
          <p:cNvSpPr>
            <a:spLocks noGrp="1"/>
          </p:cNvSpPr>
          <p:nvPr>
            <p:ph type="sldNum" sz="quarter" idx="12"/>
          </p:nvPr>
        </p:nvSpPr>
        <p:spPr>
          <a:xfrm>
            <a:off x="9512437" y="5586363"/>
            <a:ext cx="1841363" cy="595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defTabSz="612648" eaLnBrk="1" hangingPunct="1">
              <a:spcAft>
                <a:spcPts val="600"/>
              </a:spcAft>
            </a:pPr>
            <a:fld id="{27DB10E7-90CE-420C-B4FB-081B97BBA8B7}" type="slidenum">
              <a:rPr lang="en-US" sz="1876" kern="1200">
                <a:solidFill>
                  <a:srgbClr val="CC3300"/>
                </a:solidFill>
                <a:latin typeface="Arial" charset="0"/>
                <a:ea typeface="+mn-ea"/>
                <a:cs typeface="+mn-cs"/>
              </a:rPr>
              <a:pPr defTabSz="612648" eaLnBrk="1" hangingPunct="1">
                <a:spcAft>
                  <a:spcPts val="600"/>
                </a:spcAft>
              </a:pPr>
              <a:t>3</a:t>
            </a:fld>
            <a:endParaRPr lang="en-US">
              <a:solidFill>
                <a:srgbClr val="CC3300"/>
              </a:solidFill>
            </a:endParaRPr>
          </a:p>
        </p:txBody>
      </p:sp>
      <p:pic>
        <p:nvPicPr>
          <p:cNvPr id="5" name="Content Placeholder 5" descr="C:\Users\Anne\AppData\Local\Microsoft\Windows\Temporary Internet Files\Content.IE5\UMZ1GK6Z\MC900434949[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80260" y="2648254"/>
            <a:ext cx="1302168" cy="939863"/>
          </a:xfrm>
          <a:prstGeom prst="ellipse">
            <a:avLst/>
          </a:prstGeom>
          <a:solidFill>
            <a:srgbClr val="000000">
              <a:shade val="95000"/>
            </a:srgbClr>
          </a:solidFill>
          <a:ln w="57150" cap="sq">
            <a:solidFill>
              <a:srgbClr val="000000"/>
            </a:solidFill>
            <a:miter lim="800000"/>
          </a:ln>
          <a:effectLst>
            <a:outerShdw blurRad="254000" dist="190500" dir="2700000" sy="90000" algn="bl" rotWithShape="0">
              <a:srgbClr val="000000">
                <a:alpha val="40000"/>
              </a:srgbClr>
            </a:outerShdw>
          </a:effectLst>
        </p:spPr>
      </p:pic>
      <p:sp>
        <p:nvSpPr>
          <p:cNvPr id="6" name="Oval Callout 16"/>
          <p:cNvSpPr>
            <a:spLocks noChangeArrowheads="1"/>
          </p:cNvSpPr>
          <p:nvPr/>
        </p:nvSpPr>
        <p:spPr bwMode="auto">
          <a:xfrm>
            <a:off x="5482086" y="2425605"/>
            <a:ext cx="3065566" cy="1521510"/>
          </a:xfrm>
          <a:prstGeom prst="wedgeEllipseCallout">
            <a:avLst>
              <a:gd name="adj1" fmla="val 37102"/>
              <a:gd name="adj2" fmla="val 63310"/>
            </a:avLst>
          </a:prstGeom>
          <a:ln>
            <a:headEnd/>
            <a:tailEnd/>
          </a:ln>
        </p:spPr>
        <p:style>
          <a:lnRef idx="1">
            <a:schemeClr val="accent2"/>
          </a:lnRef>
          <a:fillRef idx="2">
            <a:schemeClr val="accent2"/>
          </a:fillRef>
          <a:effectRef idx="1">
            <a:schemeClr val="accent2"/>
          </a:effectRef>
          <a:fontRef idx="minor">
            <a:schemeClr val="dk1"/>
          </a:fontRef>
        </p:style>
        <p:txBody>
          <a:bodyPr/>
          <a:lstStyle/>
          <a:p>
            <a:pPr defTabSz="612648">
              <a:spcAft>
                <a:spcPts val="600"/>
              </a:spcAft>
              <a:defRPr/>
            </a:pPr>
            <a:r>
              <a:rPr lang="en-US" b="1" kern="1200" dirty="0">
                <a:solidFill>
                  <a:schemeClr val="dk1"/>
                </a:solidFill>
                <a:latin typeface="+mn-lt"/>
                <a:ea typeface="+mn-ea"/>
                <a:cs typeface="+mn-cs"/>
              </a:rPr>
              <a:t>“This is your alarm company, would you like me to </a:t>
            </a:r>
            <a:r>
              <a:rPr lang="en-US" b="1" dirty="0"/>
              <a:t>send the police</a:t>
            </a:r>
            <a:r>
              <a:rPr lang="en-US" b="1" kern="1200" dirty="0">
                <a:solidFill>
                  <a:schemeClr val="dk1"/>
                </a:solidFill>
                <a:latin typeface="+mn-lt"/>
                <a:ea typeface="+mn-ea"/>
                <a:cs typeface="+mn-cs"/>
              </a:rPr>
              <a:t>?”</a:t>
            </a:r>
          </a:p>
          <a:p>
            <a:pPr>
              <a:spcAft>
                <a:spcPts val="600"/>
              </a:spcAft>
              <a:defRPr/>
            </a:pPr>
            <a:endParaRPr lang="en-US" sz="2800" b="1" dirty="0"/>
          </a:p>
        </p:txBody>
      </p:sp>
      <p:pic>
        <p:nvPicPr>
          <p:cNvPr id="7" name="Picture 6" descr="C:\Users\Anne\AppData\Local\Microsoft\Windows\Temporary Internet Files\Content.IE5\EF0BOGQD\MC900245117[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3307" y="4778458"/>
            <a:ext cx="1139130" cy="116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16"/>
          <p:cNvSpPr>
            <a:spLocks noChangeArrowheads="1"/>
          </p:cNvSpPr>
          <p:nvPr/>
        </p:nvSpPr>
        <p:spPr bwMode="auto">
          <a:xfrm>
            <a:off x="5584385" y="4336949"/>
            <a:ext cx="2788922" cy="1365945"/>
          </a:xfrm>
          <a:prstGeom prst="wedgeEllipseCallout">
            <a:avLst>
              <a:gd name="adj1" fmla="val 37102"/>
              <a:gd name="adj2" fmla="val 63310"/>
            </a:avLst>
          </a:prstGeom>
          <a:ln>
            <a:headEnd/>
            <a:tailEnd/>
          </a:ln>
        </p:spPr>
        <p:style>
          <a:lnRef idx="1">
            <a:schemeClr val="accent2"/>
          </a:lnRef>
          <a:fillRef idx="2">
            <a:schemeClr val="accent2"/>
          </a:fillRef>
          <a:effectRef idx="1">
            <a:schemeClr val="accent2"/>
          </a:effectRef>
          <a:fontRef idx="minor">
            <a:schemeClr val="dk1"/>
          </a:fontRef>
        </p:style>
        <p:txBody>
          <a:bodyPr/>
          <a:lstStyle/>
          <a:p>
            <a:pPr defTabSz="612648">
              <a:spcAft>
                <a:spcPts val="600"/>
              </a:spcAft>
              <a:defRPr/>
            </a:pPr>
            <a:r>
              <a:rPr lang="en-US" sz="2000" b="1" kern="1200" dirty="0">
                <a:solidFill>
                  <a:schemeClr val="dk1"/>
                </a:solidFill>
                <a:latin typeface="+mn-lt"/>
                <a:ea typeface="+mn-ea"/>
                <a:cs typeface="+mn-cs"/>
              </a:rPr>
              <a:t>“No, I have workers on site. Thank you!”</a:t>
            </a:r>
          </a:p>
          <a:p>
            <a:pPr>
              <a:spcAft>
                <a:spcPts val="600"/>
              </a:spcAft>
              <a:defRPr/>
            </a:pPr>
            <a:endParaRPr lang="en-US"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nodeType="afterGroup">
                            <p:stCondLst>
                              <p:cond delay="4000"/>
                            </p:stCondLst>
                            <p:childTnLst>
                              <p:par>
                                <p:cTn id="9" presetID="2" presetClass="entr" presetSubtype="2"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1+#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8000"/>
                            </p:stCondLst>
                            <p:childTnLst>
                              <p:par>
                                <p:cTn id="14" presetID="20" presetClass="entr" presetSubtype="0" fill="hold" nodeType="after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wedge">
                                      <p:cBhvr>
                                        <p:cTn id="16" dur="2000"/>
                                        <p:tgtEl>
                                          <p:spTgt spid="7"/>
                                        </p:tgtEl>
                                      </p:cBhvr>
                                    </p:animEffect>
                                  </p:childTnLst>
                                </p:cTn>
                              </p:par>
                            </p:childTnLst>
                          </p:cTn>
                        </p:par>
                        <p:par>
                          <p:cTn id="17" fill="hold" nodeType="afterGroup">
                            <p:stCondLst>
                              <p:cond delay="12000"/>
                            </p:stCondLst>
                            <p:childTnLst>
                              <p:par>
                                <p:cTn id="18" presetID="2" presetClass="entr" presetSubtype="2" fill="hold" grpId="0" nodeType="afterEffect">
                                  <p:stCondLst>
                                    <p:cond delay="20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2000" fill="hold"/>
                                        <p:tgtEl>
                                          <p:spTgt spid="8"/>
                                        </p:tgtEl>
                                        <p:attrNameLst>
                                          <p:attrName>ppt_x</p:attrName>
                                        </p:attrNameLst>
                                      </p:cBhvr>
                                      <p:tavLst>
                                        <p:tav tm="0">
                                          <p:val>
                                            <p:strVal val="1+#ppt_w/2"/>
                                          </p:val>
                                        </p:tav>
                                        <p:tav tm="100000">
                                          <p:val>
                                            <p:strVal val="#ppt_x"/>
                                          </p:val>
                                        </p:tav>
                                      </p:tavLst>
                                    </p:anim>
                                    <p:anim calcmode="lin" valueType="num">
                                      <p:cBhvr additive="base">
                                        <p:cTn id="21"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92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a:xfrm>
            <a:off x="640080" y="325369"/>
            <a:ext cx="4368602" cy="1956841"/>
          </a:xfrm>
        </p:spPr>
        <p:txBody>
          <a:bodyPr anchor="b">
            <a:normAutofit/>
          </a:bodyPr>
          <a:lstStyle/>
          <a:p>
            <a:r>
              <a:rPr lang="en-US" sz="5400"/>
              <a:t>Possible Problems</a:t>
            </a:r>
          </a:p>
        </p:txBody>
      </p:sp>
      <p:sp>
        <p:nvSpPr>
          <p:cNvPr id="92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Content Placeholder 2"/>
          <p:cNvSpPr>
            <a:spLocks noGrp="1"/>
          </p:cNvSpPr>
          <p:nvPr>
            <p:ph idx="1"/>
          </p:nvPr>
        </p:nvSpPr>
        <p:spPr>
          <a:xfrm>
            <a:off x="640080" y="2872899"/>
            <a:ext cx="4243589" cy="3320668"/>
          </a:xfrm>
        </p:spPr>
        <p:txBody>
          <a:bodyPr>
            <a:normAutofit/>
          </a:bodyPr>
          <a:lstStyle/>
          <a:p>
            <a:r>
              <a:rPr lang="en-US" sz="3600" dirty="0"/>
              <a:t>Moving or Opening up Walls Ceilings or Floors can </a:t>
            </a:r>
          </a:p>
          <a:p>
            <a:pPr lvl="1"/>
            <a:r>
              <a:rPr lang="en-US" sz="3600" dirty="0"/>
              <a:t>Disrupt wiring </a:t>
            </a:r>
          </a:p>
          <a:p>
            <a:pPr lvl="1"/>
            <a:r>
              <a:rPr lang="en-US" sz="3600" dirty="0"/>
              <a:t>Change motion detector patterns</a:t>
            </a:r>
          </a:p>
        </p:txBody>
      </p:sp>
      <p:pic>
        <p:nvPicPr>
          <p:cNvPr id="9221" name="Picture 5" descr="C:\Users\brads_000\Pictures\Photos\PEOPLE\PEOPL013.BMP"/>
          <p:cNvPicPr>
            <a:picLocks noChangeAspect="1" noChangeArrowheads="1"/>
          </p:cNvPicPr>
          <p:nvPr/>
        </p:nvPicPr>
        <p:blipFill rotWithShape="1">
          <a:blip r:embed="rId3">
            <a:extLst>
              <a:ext uri="{28A0092B-C50C-407E-A947-70E740481C1C}">
                <a14:useLocalDpi xmlns:a14="http://schemas.microsoft.com/office/drawing/2010/main" val="0"/>
              </a:ext>
            </a:extLst>
          </a:blip>
          <a:srcRect l="1496" r="23276" b="-2"/>
          <a:stretch/>
        </p:blipFill>
        <p:spPr bwMode="auto">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Slide Number Placeholder 3"/>
          <p:cNvSpPr>
            <a:spLocks noGrp="1"/>
          </p:cNvSpPr>
          <p:nvPr>
            <p:ph type="sldNum" sz="quarter" idx="12"/>
          </p:nvPr>
        </p:nvSpPr>
        <p:spPr>
          <a:xfrm>
            <a:off x="10439400" y="6074798"/>
            <a:ext cx="914400" cy="64667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pPr>
            <a:fld id="{13714448-71A8-435A-B51E-52B482221AC0}" type="slidenum">
              <a:rPr lang="en-US" sz="2400">
                <a:solidFill>
                  <a:srgbClr val="FFFFFF"/>
                </a:solidFill>
              </a:rPr>
              <a:pPr eaLnBrk="1" hangingPunct="1">
                <a:lnSpc>
                  <a:spcPct val="90000"/>
                </a:lnSpc>
                <a:spcAft>
                  <a:spcPts val="600"/>
                </a:spcAft>
              </a:pPr>
              <a:t>4</a:t>
            </a:fld>
            <a:endParaRPr lang="en-US" sz="2400" dirty="0">
              <a:solidFill>
                <a:srgbClr val="FFFFFF"/>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0" name="Rectangle 1024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p:cNvSpPr>
            <a:spLocks noGrp="1"/>
          </p:cNvSpPr>
          <p:nvPr>
            <p:ph type="title"/>
          </p:nvPr>
        </p:nvSpPr>
        <p:spPr>
          <a:xfrm>
            <a:off x="5297762" y="329184"/>
            <a:ext cx="6251110" cy="1783080"/>
          </a:xfrm>
        </p:spPr>
        <p:txBody>
          <a:bodyPr anchor="b">
            <a:normAutofit/>
          </a:bodyPr>
          <a:lstStyle/>
          <a:p>
            <a:r>
              <a:rPr lang="en-US" sz="5400"/>
              <a:t>Possible Problems</a:t>
            </a:r>
          </a:p>
        </p:txBody>
      </p:sp>
      <p:pic>
        <p:nvPicPr>
          <p:cNvPr id="10245" name="Picture 6" descr="http://www.bayarearoofersinc.com/images/siding-replacement.jpg"/>
          <p:cNvPicPr>
            <a:picLocks noChangeAspect="1" noChangeArrowheads="1"/>
          </p:cNvPicPr>
          <p:nvPr/>
        </p:nvPicPr>
        <p:blipFill rotWithShape="1">
          <a:blip r:embed="rId3">
            <a:extLst>
              <a:ext uri="{28A0092B-C50C-407E-A947-70E740481C1C}">
                <a14:useLocalDpi xmlns:a14="http://schemas.microsoft.com/office/drawing/2010/main" val="0"/>
              </a:ext>
            </a:extLst>
          </a:blip>
          <a:srcRect r="1738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Content Placeholder 2"/>
          <p:cNvSpPr>
            <a:spLocks noGrp="1"/>
          </p:cNvSpPr>
          <p:nvPr>
            <p:ph idx="1"/>
          </p:nvPr>
        </p:nvSpPr>
        <p:spPr>
          <a:xfrm>
            <a:off x="5297762" y="2706624"/>
            <a:ext cx="6251110" cy="3483864"/>
          </a:xfrm>
        </p:spPr>
        <p:txBody>
          <a:bodyPr>
            <a:normAutofit/>
          </a:bodyPr>
          <a:lstStyle/>
          <a:p>
            <a:pPr marL="0" indent="0">
              <a:buNone/>
            </a:pPr>
            <a:r>
              <a:rPr lang="en-US" sz="4000" dirty="0"/>
              <a:t>Outside work can also be a problem</a:t>
            </a:r>
          </a:p>
          <a:p>
            <a:endParaRPr lang="en-US" sz="2200" dirty="0"/>
          </a:p>
        </p:txBody>
      </p:sp>
      <p:sp>
        <p:nvSpPr>
          <p:cNvPr id="10244" name="Slide Number Placeholder 3"/>
          <p:cNvSpPr>
            <a:spLocks noGrp="1"/>
          </p:cNvSpPr>
          <p:nvPr>
            <p:ph type="sldNum" sz="quarter" idx="12"/>
          </p:nvPr>
        </p:nvSpPr>
        <p:spPr>
          <a:xfrm>
            <a:off x="10052978" y="6356350"/>
            <a:ext cx="1300821"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pPr>
            <a:fld id="{CDF58B65-211A-4999-B859-0E1F370259E4}" type="slidenum">
              <a:rPr lang="en-US" sz="1800" smtClean="0"/>
              <a:pPr eaLnBrk="1" hangingPunct="1">
                <a:lnSpc>
                  <a:spcPct val="90000"/>
                </a:lnSpc>
                <a:spcAft>
                  <a:spcPts val="600"/>
                </a:spcAft>
              </a:pPr>
              <a:t>5</a:t>
            </a:fld>
            <a:endParaRPr lang="en-US" sz="180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5" name="Rectangle 11274">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p:cNvSpPr>
            <a:spLocks noGrp="1"/>
          </p:cNvSpPr>
          <p:nvPr>
            <p:ph type="title"/>
          </p:nvPr>
        </p:nvSpPr>
        <p:spPr>
          <a:xfrm>
            <a:off x="4354513" y="841375"/>
            <a:ext cx="3505200" cy="1997241"/>
          </a:xfrm>
        </p:spPr>
        <p:txBody>
          <a:bodyPr vert="horz" lIns="91440" tIns="45720" rIns="91440" bIns="45720" rtlCol="0" anchor="b">
            <a:normAutofit/>
          </a:bodyPr>
          <a:lstStyle/>
          <a:p>
            <a:pPr algn="ctr"/>
            <a:r>
              <a:rPr lang="en-US" sz="5600" kern="1200" dirty="0">
                <a:solidFill>
                  <a:schemeClr val="bg1"/>
                </a:solidFill>
                <a:latin typeface="+mj-lt"/>
                <a:ea typeface="+mj-ea"/>
                <a:cs typeface="+mj-cs"/>
              </a:rPr>
              <a:t>Possible Problems</a:t>
            </a:r>
          </a:p>
        </p:txBody>
      </p:sp>
      <p:sp>
        <p:nvSpPr>
          <p:cNvPr id="11267" name="Content Placeholder 2"/>
          <p:cNvSpPr>
            <a:spLocks noGrp="1"/>
          </p:cNvSpPr>
          <p:nvPr>
            <p:ph idx="1"/>
          </p:nvPr>
        </p:nvSpPr>
        <p:spPr>
          <a:xfrm>
            <a:off x="4354513" y="3800723"/>
            <a:ext cx="3506264" cy="2207965"/>
          </a:xfrm>
        </p:spPr>
        <p:txBody>
          <a:bodyPr vert="horz" lIns="91440" tIns="45720" rIns="91440" bIns="45720" rtlCol="0">
            <a:normAutofit lnSpcReduction="10000"/>
          </a:bodyPr>
          <a:lstStyle/>
          <a:p>
            <a:pPr marL="0" indent="0" algn="ctr">
              <a:buNone/>
            </a:pPr>
            <a:r>
              <a:rPr lang="en-US" sz="3200" kern="1200" dirty="0">
                <a:solidFill>
                  <a:schemeClr val="bg1"/>
                </a:solidFill>
                <a:latin typeface="+mn-lt"/>
                <a:ea typeface="+mn-ea"/>
                <a:cs typeface="+mn-cs"/>
              </a:rPr>
              <a:t>Removing doors or windows that have alarm sensors can make your system inoperable</a:t>
            </a:r>
          </a:p>
        </p:txBody>
      </p:sp>
      <p:grpSp>
        <p:nvGrpSpPr>
          <p:cNvPr id="11277" name="Group 11276">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1278" name="Freeform: Shape 11277">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9" name="Freeform: Shape 11278">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269" name="Picture 6" descr="http://handymanservicesindianapolis.com/wp-content/uploads/2012/08/replacement-door.jpg"/>
          <p:cNvPicPr>
            <a:picLocks noChangeAspect="1" noChangeArrowheads="1"/>
          </p:cNvPicPr>
          <p:nvPr/>
        </p:nvPicPr>
        <p:blipFill rotWithShape="1">
          <a:blip r:embed="rId3">
            <a:extLst>
              <a:ext uri="{28A0092B-C50C-407E-A947-70E740481C1C}">
                <a14:useLocalDpi xmlns:a14="http://schemas.microsoft.com/office/drawing/2010/main" val="0"/>
              </a:ext>
            </a:extLst>
          </a:blip>
          <a:srcRect l="16319" r="3941"/>
          <a:stretch/>
        </p:blipFill>
        <p:spPr bwMode="auto">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1" name="Group 11280">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11282" name="Freeform: Shape 11281">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83" name="Freeform: Shape 11282">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285" name="Group 11284">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11286" name="Freeform: Shape 11285">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7" name="Freeform: Shape 11286">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270" name="Picture 8" descr="http://atlantawindows.com/wp-content/uploads/2008/07/window-installation.jpg"/>
          <p:cNvPicPr>
            <a:picLocks noChangeAspect="1" noChangeArrowheads="1"/>
          </p:cNvPicPr>
          <p:nvPr/>
        </p:nvPicPr>
        <p:blipFill rotWithShape="1">
          <a:blip r:embed="rId5">
            <a:extLst>
              <a:ext uri="{28A0092B-C50C-407E-A947-70E740481C1C}">
                <a14:useLocalDpi xmlns:a14="http://schemas.microsoft.com/office/drawing/2010/main" val="0"/>
              </a:ext>
            </a:extLst>
          </a:blip>
          <a:srcRect l="26267" r="30972"/>
          <a:stretch/>
        </p:blipFill>
        <p:spPr bwMode="auto">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Slide Number Placeholder 3"/>
          <p:cNvSpPr>
            <a:spLocks noGrp="1"/>
          </p:cNvSpPr>
          <p:nvPr>
            <p:ph type="sldNum" sz="quarter" idx="12"/>
          </p:nvPr>
        </p:nvSpPr>
        <p:spPr>
          <a:xfrm>
            <a:off x="8737600" y="466933"/>
            <a:ext cx="2635250" cy="70788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pPr>
            <a:fld id="{16A8186E-ECCD-4C42-A64F-C2D19F81C6A4}" type="slidenum">
              <a:rPr lang="en-US" sz="4400">
                <a:solidFill>
                  <a:srgbClr val="FFFFFF"/>
                </a:solidFill>
                <a:latin typeface="+mn-lt"/>
              </a:rPr>
              <a:pPr eaLnBrk="1" hangingPunct="1">
                <a:lnSpc>
                  <a:spcPct val="90000"/>
                </a:lnSpc>
                <a:spcAft>
                  <a:spcPts val="600"/>
                </a:spcAft>
              </a:pPr>
              <a:t>6</a:t>
            </a:fld>
            <a:endParaRPr lang="en-US" sz="4400">
              <a:solidFill>
                <a:srgbClr val="FFFFFF"/>
              </a:solidFill>
              <a:latin typeface="+mn-lt"/>
            </a:endParaRPr>
          </a:p>
        </p:txBody>
      </p:sp>
      <p:grpSp>
        <p:nvGrpSpPr>
          <p:cNvPr id="11289" name="Group 11288">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11290" name="Freeform: Shape 11289">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91" name="Freeform: Shape 11290">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9" name="Rectangle 1229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p:cNvSpPr>
            <a:spLocks noGrp="1"/>
          </p:cNvSpPr>
          <p:nvPr>
            <p:ph type="title"/>
          </p:nvPr>
        </p:nvSpPr>
        <p:spPr>
          <a:xfrm>
            <a:off x="838201" y="1641752"/>
            <a:ext cx="4394200" cy="1323439"/>
          </a:xfrm>
        </p:spPr>
        <p:txBody>
          <a:bodyPr anchor="t">
            <a:normAutofit/>
          </a:bodyPr>
          <a:lstStyle/>
          <a:p>
            <a:r>
              <a:rPr lang="en-US" sz="4000">
                <a:solidFill>
                  <a:schemeClr val="bg1"/>
                </a:solidFill>
              </a:rPr>
              <a:t>Possible Problems</a:t>
            </a:r>
          </a:p>
        </p:txBody>
      </p:sp>
      <p:sp>
        <p:nvSpPr>
          <p:cNvPr id="12291" name="Content Placeholder 2"/>
          <p:cNvSpPr>
            <a:spLocks noGrp="1"/>
          </p:cNvSpPr>
          <p:nvPr>
            <p:ph idx="1"/>
          </p:nvPr>
        </p:nvSpPr>
        <p:spPr>
          <a:xfrm>
            <a:off x="838201" y="3146400"/>
            <a:ext cx="4394200" cy="2454300"/>
          </a:xfrm>
        </p:spPr>
        <p:txBody>
          <a:bodyPr>
            <a:normAutofit fontScale="92500"/>
          </a:bodyPr>
          <a:lstStyle/>
          <a:p>
            <a:pPr marL="0" indent="0">
              <a:buNone/>
            </a:pPr>
            <a:r>
              <a:rPr lang="en-US" sz="3600" dirty="0">
                <a:solidFill>
                  <a:schemeClr val="bg1">
                    <a:alpha val="80000"/>
                  </a:schemeClr>
                </a:solidFill>
              </a:rPr>
              <a:t>Dust and Dirt will create issues</a:t>
            </a:r>
          </a:p>
          <a:p>
            <a:pPr marL="0" indent="0">
              <a:buNone/>
            </a:pPr>
            <a:r>
              <a:rPr lang="en-US" dirty="0">
                <a:solidFill>
                  <a:schemeClr val="bg1"/>
                </a:solidFill>
              </a:rPr>
              <a:t>Particles will adhere to smoke and motion sensors and will affect their proper operation.</a:t>
            </a:r>
          </a:p>
          <a:p>
            <a:pPr marL="0" indent="0">
              <a:buNone/>
            </a:pPr>
            <a:endParaRPr lang="en-US" sz="3600" dirty="0">
              <a:solidFill>
                <a:schemeClr val="bg1">
                  <a:alpha val="80000"/>
                </a:schemeClr>
              </a:solidFill>
            </a:endParaRPr>
          </a:p>
        </p:txBody>
      </p:sp>
      <p:pic>
        <p:nvPicPr>
          <p:cNvPr id="12294" name="Picture 8" descr="http://www.todayshomeowner.com/screengrabs/644-04-spray-painting-inside-your-home.jpg"/>
          <p:cNvPicPr>
            <a:picLocks noChangeAspect="1" noChangeArrowheads="1"/>
          </p:cNvPicPr>
          <p:nvPr/>
        </p:nvPicPr>
        <p:blipFill rotWithShape="1">
          <a:blip r:embed="rId3">
            <a:extLst>
              <a:ext uri="{28A0092B-C50C-407E-A947-70E740481C1C}">
                <a14:useLocalDpi xmlns:a14="http://schemas.microsoft.com/office/drawing/2010/main" val="0"/>
              </a:ext>
            </a:extLst>
          </a:blip>
          <a:srcRect t="1875" r="1" b="5202"/>
          <a:stretch/>
        </p:blipFill>
        <p:spPr bwMode="auto">
          <a:xfrm>
            <a:off x="5814060" y="2"/>
            <a:ext cx="6377940" cy="3333749"/>
          </a:xfrm>
          <a:custGeom>
            <a:avLst/>
            <a:gdLst/>
            <a:ahLst/>
            <a:cxnLst/>
            <a:rect l="l" t="t" r="r" b="b"/>
            <a:pathLst>
              <a:path w="6377940" h="3333749">
                <a:moveTo>
                  <a:pt x="0" y="0"/>
                </a:moveTo>
                <a:lnTo>
                  <a:pt x="6377940" y="0"/>
                </a:lnTo>
                <a:lnTo>
                  <a:pt x="6377940" y="3333749"/>
                </a:lnTo>
                <a:lnTo>
                  <a:pt x="174585" y="3333749"/>
                </a:lnTo>
                <a:lnTo>
                  <a:pt x="0" y="220218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http://www.hubbsconstruction.com/photos/dustfreebefore.jpg"/>
          <p:cNvPicPr>
            <a:picLocks noChangeAspect="1" noChangeArrowheads="1"/>
          </p:cNvPicPr>
          <p:nvPr/>
        </p:nvPicPr>
        <p:blipFill rotWithShape="1">
          <a:blip r:embed="rId4">
            <a:extLst>
              <a:ext uri="{28A0092B-C50C-407E-A947-70E740481C1C}">
                <a14:useLocalDpi xmlns:a14="http://schemas.microsoft.com/office/drawing/2010/main" val="0"/>
              </a:ext>
            </a:extLst>
          </a:blip>
          <a:srcRect t="3820" r="1" b="272"/>
          <a:stretch/>
        </p:blipFill>
        <p:spPr bwMode="auto">
          <a:xfrm>
            <a:off x="5814060" y="3524252"/>
            <a:ext cx="6377940" cy="3333748"/>
          </a:xfrm>
          <a:custGeom>
            <a:avLst/>
            <a:gdLst/>
            <a:ahLst/>
            <a:cxnLst/>
            <a:rect l="l" t="t" r="r" b="b"/>
            <a:pathLst>
              <a:path w="6377940" h="3333748">
                <a:moveTo>
                  <a:pt x="203977" y="0"/>
                </a:moveTo>
                <a:lnTo>
                  <a:pt x="6377940" y="0"/>
                </a:lnTo>
                <a:lnTo>
                  <a:pt x="6377940" y="3333748"/>
                </a:lnTo>
                <a:lnTo>
                  <a:pt x="0" y="3333748"/>
                </a:lnTo>
                <a:lnTo>
                  <a:pt x="525780" y="1931668"/>
                </a:lnTo>
                <a:lnTo>
                  <a:pt x="205740" y="1142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1" name="Group 12300">
            <a:extLst>
              <a:ext uri="{FF2B5EF4-FFF2-40B4-BE49-F238E27FC236}">
                <a16:creationId xmlns:a16="http://schemas.microsoft.com/office/drawing/2014/main" id="{364A290D-B7BC-40B4-AB97-0C801BCC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8" y="544"/>
            <a:ext cx="874716" cy="6857455"/>
            <a:chOff x="5632358" y="544"/>
            <a:chExt cx="874716" cy="6857455"/>
          </a:xfrm>
        </p:grpSpPr>
        <p:sp>
          <p:nvSpPr>
            <p:cNvPr id="12302" name="Freeform: Shape 12301">
              <a:extLst>
                <a:ext uri="{FF2B5EF4-FFF2-40B4-BE49-F238E27FC236}">
                  <a16:creationId xmlns:a16="http://schemas.microsoft.com/office/drawing/2014/main" id="{3C60D1EB-842B-4027-9728-E57314926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dir="10800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03" name="Freeform: Shape 12302">
              <a:extLst>
                <a:ext uri="{FF2B5EF4-FFF2-40B4-BE49-F238E27FC236}">
                  <a16:creationId xmlns:a16="http://schemas.microsoft.com/office/drawing/2014/main" id="{44E103E5-C039-4EA4-843B-AD566B5C9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292" name="Slide Number Placeholder 3"/>
          <p:cNvSpPr>
            <a:spLocks noGrp="1"/>
          </p:cNvSpPr>
          <p:nvPr>
            <p:ph type="sldNum" sz="quarter" idx="12"/>
          </p:nvPr>
        </p:nvSpPr>
        <p:spPr>
          <a:xfrm>
            <a:off x="8737600" y="466933"/>
            <a:ext cx="2635250" cy="70788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pPr>
            <a:fld id="{D92DED82-1996-4A03-998B-3341DE141434}" type="slidenum">
              <a:rPr lang="en-US" sz="4400">
                <a:solidFill>
                  <a:srgbClr val="FFFFFF"/>
                </a:solidFill>
              </a:rPr>
              <a:pPr eaLnBrk="1" hangingPunct="1">
                <a:lnSpc>
                  <a:spcPct val="90000"/>
                </a:lnSpc>
                <a:spcAft>
                  <a:spcPts val="600"/>
                </a:spcAft>
              </a:pPr>
              <a:t>7</a:t>
            </a:fld>
            <a:endParaRPr lang="en-US" sz="4400">
              <a:solidFill>
                <a:srgbClr val="FFFFFF"/>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2" name="Rectangle 13321">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title"/>
          </p:nvPr>
        </p:nvSpPr>
        <p:spPr>
          <a:xfrm>
            <a:off x="5232400" y="1367673"/>
            <a:ext cx="6124576" cy="2665509"/>
          </a:xfrm>
        </p:spPr>
        <p:txBody>
          <a:bodyPr vert="horz" lIns="91440" tIns="45720" rIns="91440" bIns="45720" rtlCol="0" anchor="b">
            <a:normAutofit/>
          </a:bodyPr>
          <a:lstStyle/>
          <a:p>
            <a:pPr algn="r"/>
            <a:r>
              <a:rPr lang="en-US" sz="7200">
                <a:solidFill>
                  <a:schemeClr val="bg1"/>
                </a:solidFill>
              </a:rPr>
              <a:t>Possible Problems</a:t>
            </a:r>
          </a:p>
        </p:txBody>
      </p:sp>
      <p:sp>
        <p:nvSpPr>
          <p:cNvPr id="13315" name="Content Placeholder 2"/>
          <p:cNvSpPr>
            <a:spLocks noGrp="1"/>
          </p:cNvSpPr>
          <p:nvPr>
            <p:ph idx="1"/>
          </p:nvPr>
        </p:nvSpPr>
        <p:spPr>
          <a:xfrm>
            <a:off x="5077627" y="4358521"/>
            <a:ext cx="6128274" cy="1414126"/>
          </a:xfrm>
        </p:spPr>
        <p:txBody>
          <a:bodyPr vert="horz" lIns="91440" tIns="45720" rIns="91440" bIns="45720" rtlCol="0">
            <a:normAutofit/>
          </a:bodyPr>
          <a:lstStyle/>
          <a:p>
            <a:pPr marL="0" indent="0" algn="r">
              <a:buNone/>
            </a:pPr>
            <a:r>
              <a:rPr lang="en-US" sz="3600" dirty="0">
                <a:solidFill>
                  <a:schemeClr val="bg1"/>
                </a:solidFill>
              </a:rPr>
              <a:t>If contractors have keys – train them to use the alarm</a:t>
            </a:r>
          </a:p>
        </p:txBody>
      </p:sp>
      <p:pic>
        <p:nvPicPr>
          <p:cNvPr id="13317" name="Picture 6" descr="http://www.handymanbergennj.com/wp-content/uploads/2010/03/Handyman-fair-lawn-07410-bergen-nj.gif"/>
          <p:cNvPicPr>
            <a:picLocks noChangeAspect="1" noChangeArrowheads="1"/>
          </p:cNvPicPr>
          <p:nvPr/>
        </p:nvPicPr>
        <p:blipFill rotWithShape="1">
          <a:blip r:embed="rId3">
            <a:extLst>
              <a:ext uri="{28A0092B-C50C-407E-A947-70E740481C1C}">
                <a14:useLocalDpi xmlns:a14="http://schemas.microsoft.com/office/drawing/2010/main" val="0"/>
              </a:ext>
            </a:extLst>
          </a:blip>
          <a:srcRect l="7832" r="6772" b="-1"/>
          <a:stretch/>
        </p:blipFill>
        <p:spPr bwMode="auto">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4" name="Group 13323">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325" name="Freeform: Shape 13324">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26" name="Freeform: Shape 13325">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316" name="Slide Number Placeholder 3"/>
          <p:cNvSpPr>
            <a:spLocks noGrp="1"/>
          </p:cNvSpPr>
          <p:nvPr>
            <p:ph type="sldNum" sz="quarter" idx="12"/>
          </p:nvPr>
        </p:nvSpPr>
        <p:spPr>
          <a:xfrm>
            <a:off x="9238532" y="6097986"/>
            <a:ext cx="2635250" cy="70788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fld id="{9BA90B72-4B00-4FB9-9482-1AAEC40B95DF}" type="slidenum">
              <a:rPr lang="en-US" sz="4400">
                <a:solidFill>
                  <a:schemeClr val="bg1"/>
                </a:solidFill>
                <a:latin typeface="Calibri" panose="020F0502020204030204"/>
              </a:rPr>
              <a:pPr eaLnBrk="1" hangingPunct="1">
                <a:lnSpc>
                  <a:spcPct val="90000"/>
                </a:lnSpc>
                <a:spcAft>
                  <a:spcPts val="600"/>
                </a:spcAft>
                <a:defRPr/>
              </a:pPr>
              <a:t>8</a:t>
            </a:fld>
            <a:endParaRPr lang="en-US" sz="4400" dirty="0">
              <a:solidFill>
                <a:schemeClr val="bg1"/>
              </a:solidFill>
              <a:latin typeface="Calibri" panose="020F0502020204030204"/>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346" name="Rectangle 1434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1" name="Picture 5" descr="C:\Users\brads_000\Pictures\Photos\Technician\Person w Clipboard.jpg"/>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3849" b="1188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itle 1"/>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Possible Problems</a:t>
            </a:r>
          </a:p>
        </p:txBody>
      </p:sp>
      <p:sp>
        <p:nvSpPr>
          <p:cNvPr id="14339" name="Content Placeholder 2"/>
          <p:cNvSpPr>
            <a:spLocks noGrp="1"/>
          </p:cNvSpPr>
          <p:nvPr>
            <p:ph idx="1"/>
          </p:nvPr>
        </p:nvSpPr>
        <p:spPr>
          <a:xfrm>
            <a:off x="1524000" y="4159404"/>
            <a:ext cx="9144000" cy="1098395"/>
          </a:xfrm>
        </p:spPr>
        <p:txBody>
          <a:bodyPr vert="horz" lIns="91440" tIns="45720" rIns="91440" bIns="45720" rtlCol="0">
            <a:normAutofit lnSpcReduction="10000"/>
          </a:bodyPr>
          <a:lstStyle/>
          <a:p>
            <a:pPr marL="0" indent="0" algn="ctr">
              <a:buNone/>
            </a:pPr>
            <a:r>
              <a:rPr lang="en-US" sz="4000" dirty="0">
                <a:solidFill>
                  <a:srgbClr val="FFFFFF"/>
                </a:solidFill>
              </a:rPr>
              <a:t>Have your system checked after the remodel is finished</a:t>
            </a:r>
          </a:p>
        </p:txBody>
      </p:sp>
      <p:sp>
        <p:nvSpPr>
          <p:cNvPr id="14340" name="Slide Number Placeholder 3"/>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Aft>
                <a:spcPts val="600"/>
              </a:spcAft>
              <a:defRPr/>
            </a:pPr>
            <a:fld id="{FC06AC37-F9FD-4F2D-BB13-A83C2DA730B9}" type="slidenum">
              <a:rPr lang="en-US" sz="2400">
                <a:solidFill>
                  <a:srgbClr val="FFFFFF"/>
                </a:solidFill>
                <a:latin typeface="Calibri" panose="020F0502020204030204"/>
              </a:rPr>
              <a:pPr eaLnBrk="1" hangingPunct="1">
                <a:spcAft>
                  <a:spcPts val="600"/>
                </a:spcAft>
                <a:defRPr/>
              </a:pPr>
              <a:t>9</a:t>
            </a:fld>
            <a:endParaRPr lang="en-US" sz="2400" dirty="0">
              <a:solidFill>
                <a:srgbClr val="FFFFFF"/>
              </a:solidFill>
              <a:latin typeface="Calibri" panose="020F0502020204030204"/>
            </a:endParaRPr>
          </a:p>
        </p:txBody>
      </p:sp>
    </p:spTree>
  </p:cSld>
  <p:clrMapOvr>
    <a:overrideClrMapping bg1="dk1" tx1="lt1" bg2="dk2" tx2="lt2" accent1="accent1" accent2="accent2" accent3="accent3" accent4="accent4" accent5="accent5" accent6="accent6" hlink="hlink" folHlink="folHlink"/>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807</Words>
  <Application>Microsoft Office PowerPoint</Application>
  <PresentationFormat>Widescreen</PresentationFormat>
  <Paragraphs>71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How Remodeling Your Home or Business Can Cause False Alarms</vt:lpstr>
      <vt:lpstr>Contact Your Alarm Co.</vt:lpstr>
      <vt:lpstr>Avoid False Alarms</vt:lpstr>
      <vt:lpstr>Possible Problems</vt:lpstr>
      <vt:lpstr>Possible Problems</vt:lpstr>
      <vt:lpstr>Possible Problems</vt:lpstr>
      <vt:lpstr>Possible Problems</vt:lpstr>
      <vt:lpstr>Possible Problems</vt:lpstr>
      <vt:lpstr>Possible Problems</vt:lpstr>
      <vt:lpstr>Avoid False Alarms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Shipp</dc:creator>
  <cp:lastModifiedBy>Brad Shipp</cp:lastModifiedBy>
  <cp:revision>3</cp:revision>
  <dcterms:created xsi:type="dcterms:W3CDTF">2023-09-20T00:59:47Z</dcterms:created>
  <dcterms:modified xsi:type="dcterms:W3CDTF">2023-09-20T01:27:19Z</dcterms:modified>
</cp:coreProperties>
</file>