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7" r:id="rId5"/>
    <p:sldId id="317" r:id="rId6"/>
    <p:sldId id="354" r:id="rId7"/>
    <p:sldId id="359" r:id="rId8"/>
    <p:sldId id="346" r:id="rId9"/>
    <p:sldId id="347" r:id="rId10"/>
    <p:sldId id="352" r:id="rId11"/>
    <p:sldId id="349" r:id="rId12"/>
    <p:sldId id="360" r:id="rId13"/>
    <p:sldId id="368" r:id="rId14"/>
    <p:sldId id="324" r:id="rId15"/>
    <p:sldId id="363" r:id="rId16"/>
    <p:sldId id="325" r:id="rId17"/>
    <p:sldId id="372" r:id="rId18"/>
    <p:sldId id="326" r:id="rId19"/>
    <p:sldId id="327" r:id="rId20"/>
    <p:sldId id="328" r:id="rId21"/>
    <p:sldId id="329" r:id="rId22"/>
    <p:sldId id="355" r:id="rId23"/>
    <p:sldId id="332" r:id="rId24"/>
    <p:sldId id="333" r:id="rId25"/>
    <p:sldId id="369" r:id="rId26"/>
    <p:sldId id="364" r:id="rId27"/>
    <p:sldId id="362" r:id="rId28"/>
    <p:sldId id="367" r:id="rId29"/>
    <p:sldId id="315" r:id="rId30"/>
    <p:sldId id="334" r:id="rId31"/>
    <p:sldId id="365" r:id="rId32"/>
    <p:sldId id="335" r:id="rId33"/>
    <p:sldId id="336" r:id="rId34"/>
    <p:sldId id="358" r:id="rId35"/>
    <p:sldId id="356" r:id="rId36"/>
    <p:sldId id="339" r:id="rId37"/>
    <p:sldId id="357" r:id="rId38"/>
    <p:sldId id="366" r:id="rId39"/>
    <p:sldId id="344" r:id="rId40"/>
    <p:sldId id="350" r:id="rId41"/>
    <p:sldId id="3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78800" autoAdjust="0"/>
  </p:normalViewPr>
  <p:slideViewPr>
    <p:cSldViewPr snapToGrid="0">
      <p:cViewPr varScale="1">
        <p:scale>
          <a:sx n="87" d="100"/>
          <a:sy n="87" d="100"/>
        </p:scale>
        <p:origin x="1278" y="84"/>
      </p:cViewPr>
      <p:guideLst/>
    </p:cSldViewPr>
  </p:slideViewPr>
  <p:notesTextViewPr>
    <p:cViewPr>
      <p:scale>
        <a:sx n="1" d="1"/>
        <a:sy n="1" d="1"/>
      </p:scale>
      <p:origin x="0" y="0"/>
    </p:cViewPr>
  </p:notesTextViewPr>
  <p:sorterViewPr>
    <p:cViewPr>
      <p:scale>
        <a:sx n="100" d="100"/>
        <a:sy n="100" d="100"/>
      </p:scale>
      <p:origin x="0" y="-78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Nave" userId="edef203a-ecf3-4f45-b424-8cda4901b567" providerId="ADAL" clId="{F01A33E7-C0F1-456B-8F88-9CFB1FEA3BE3}"/>
    <pc:docChg chg="modSld">
      <pc:chgData name="Rachel Nave" userId="edef203a-ecf3-4f45-b424-8cda4901b567" providerId="ADAL" clId="{F01A33E7-C0F1-456B-8F88-9CFB1FEA3BE3}" dt="2025-11-12T19:50:14.039" v="0" actId="20577"/>
      <pc:docMkLst>
        <pc:docMk/>
      </pc:docMkLst>
      <pc:sldChg chg="modSp mod">
        <pc:chgData name="Rachel Nave" userId="edef203a-ecf3-4f45-b424-8cda4901b567" providerId="ADAL" clId="{F01A33E7-C0F1-456B-8F88-9CFB1FEA3BE3}" dt="2025-11-12T19:50:14.039" v="0" actId="20577"/>
        <pc:sldMkLst>
          <pc:docMk/>
          <pc:sldMk cId="11742209" sldId="359"/>
        </pc:sldMkLst>
        <pc:spChg chg="mod">
          <ac:chgData name="Rachel Nave" userId="edef203a-ecf3-4f45-b424-8cda4901b567" providerId="ADAL" clId="{F01A33E7-C0F1-456B-8F88-9CFB1FEA3BE3}" dt="2025-11-12T19:50:14.039" v="0" actId="20577"/>
          <ac:spMkLst>
            <pc:docMk/>
            <pc:sldMk cId="11742209" sldId="359"/>
            <ac:spMk id="2" creationId="{481615D9-9E23-E6B7-DDC3-09D0CACAB79D}"/>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7.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3EEE6-05CC-4136-984B-B86EBFC6663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91A097-6E2E-446F-A1E5-7682EE266ACA}">
      <dgm:prSet/>
      <dgm:spPr/>
      <dgm:t>
        <a:bodyPr/>
        <a:lstStyle/>
        <a:p>
          <a:r>
            <a:rPr lang="en-US" dirty="0"/>
            <a:t>What is a false alarm?</a:t>
          </a:r>
        </a:p>
      </dgm:t>
    </dgm:pt>
    <dgm:pt modelId="{44A15AC3-9C6A-486C-8D94-556A77330BEF}" type="parTrans" cxnId="{D786D414-5BCA-41D6-BBC1-601916FB5D74}">
      <dgm:prSet/>
      <dgm:spPr/>
      <dgm:t>
        <a:bodyPr/>
        <a:lstStyle/>
        <a:p>
          <a:endParaRPr lang="en-US"/>
        </a:p>
      </dgm:t>
    </dgm:pt>
    <dgm:pt modelId="{1A50B87B-35BF-4DA9-8D99-1CD87645B060}" type="sibTrans" cxnId="{D786D414-5BCA-41D6-BBC1-601916FB5D74}">
      <dgm:prSet/>
      <dgm:spPr/>
      <dgm:t>
        <a:bodyPr/>
        <a:lstStyle/>
        <a:p>
          <a:endParaRPr lang="en-US"/>
        </a:p>
      </dgm:t>
    </dgm:pt>
    <dgm:pt modelId="{3D3C98A6-8405-45EC-93CF-FA2FD637CF53}">
      <dgm:prSet/>
      <dgm:spPr/>
      <dgm:t>
        <a:bodyPr/>
        <a:lstStyle/>
        <a:p>
          <a:r>
            <a:rPr lang="en-US" dirty="0"/>
            <a:t>Why are false alarms a problem?</a:t>
          </a:r>
        </a:p>
      </dgm:t>
    </dgm:pt>
    <dgm:pt modelId="{769699E1-B48E-495D-8A15-B969C0506E63}" type="parTrans" cxnId="{8ACCE6A9-4A06-4B32-AA53-9185FD78D417}">
      <dgm:prSet/>
      <dgm:spPr/>
      <dgm:t>
        <a:bodyPr/>
        <a:lstStyle/>
        <a:p>
          <a:endParaRPr lang="en-US"/>
        </a:p>
      </dgm:t>
    </dgm:pt>
    <dgm:pt modelId="{F2AD132A-A058-4160-8628-2FFF39D4D7EF}" type="sibTrans" cxnId="{8ACCE6A9-4A06-4B32-AA53-9185FD78D417}">
      <dgm:prSet/>
      <dgm:spPr/>
      <dgm:t>
        <a:bodyPr/>
        <a:lstStyle/>
        <a:p>
          <a:endParaRPr lang="en-US"/>
        </a:p>
      </dgm:t>
    </dgm:pt>
    <dgm:pt modelId="{7302B480-A8E8-4660-8725-7A34A578C223}">
      <dgm:prSet/>
      <dgm:spPr/>
      <dgm:t>
        <a:bodyPr/>
        <a:lstStyle/>
        <a:p>
          <a:r>
            <a:rPr lang="en-US" dirty="0"/>
            <a:t>How do alarm systems work?</a:t>
          </a:r>
        </a:p>
      </dgm:t>
    </dgm:pt>
    <dgm:pt modelId="{302D79CB-6C4D-402A-9559-2ABDACD7D25E}" type="parTrans" cxnId="{30EDB73D-7016-4512-866F-A098996D5740}">
      <dgm:prSet/>
      <dgm:spPr/>
      <dgm:t>
        <a:bodyPr/>
        <a:lstStyle/>
        <a:p>
          <a:endParaRPr lang="en-US"/>
        </a:p>
      </dgm:t>
    </dgm:pt>
    <dgm:pt modelId="{B07C9D18-D449-4A64-B901-A80F6598E5EB}" type="sibTrans" cxnId="{30EDB73D-7016-4512-866F-A098996D5740}">
      <dgm:prSet/>
      <dgm:spPr/>
      <dgm:t>
        <a:bodyPr/>
        <a:lstStyle/>
        <a:p>
          <a:endParaRPr lang="en-US"/>
        </a:p>
      </dgm:t>
    </dgm:pt>
    <dgm:pt modelId="{D6D59FA8-51A3-4639-94C2-A53B321D3832}">
      <dgm:prSet/>
      <dgm:spPr/>
      <dgm:t>
        <a:bodyPr/>
        <a:lstStyle/>
        <a:p>
          <a:r>
            <a:rPr lang="en-US" dirty="0"/>
            <a:t>What are some causes of false alarms?</a:t>
          </a:r>
        </a:p>
      </dgm:t>
    </dgm:pt>
    <dgm:pt modelId="{6A7591C3-AB18-4996-8B3D-9A1610FCB4F4}" type="parTrans" cxnId="{9107D49E-226E-4A49-8D14-BE2749BACFD6}">
      <dgm:prSet/>
      <dgm:spPr/>
      <dgm:t>
        <a:bodyPr/>
        <a:lstStyle/>
        <a:p>
          <a:endParaRPr lang="en-US"/>
        </a:p>
      </dgm:t>
    </dgm:pt>
    <dgm:pt modelId="{D6B66F91-27BF-42DE-8EDB-42413465C4A7}" type="sibTrans" cxnId="{9107D49E-226E-4A49-8D14-BE2749BACFD6}">
      <dgm:prSet/>
      <dgm:spPr/>
      <dgm:t>
        <a:bodyPr/>
        <a:lstStyle/>
        <a:p>
          <a:endParaRPr lang="en-US"/>
        </a:p>
      </dgm:t>
    </dgm:pt>
    <dgm:pt modelId="{617E7DAE-0933-4BCE-B68E-0874A5EEADF1}">
      <dgm:prSet/>
      <dgm:spPr/>
      <dgm:t>
        <a:bodyPr/>
        <a:lstStyle/>
        <a:p>
          <a:r>
            <a:rPr lang="en-US" dirty="0"/>
            <a:t>What can you do to prevent false alarms?</a:t>
          </a:r>
        </a:p>
      </dgm:t>
    </dgm:pt>
    <dgm:pt modelId="{48BECF74-7266-4790-9B78-572E5AE191C4}" type="parTrans" cxnId="{A13AFDCF-C23A-4953-80A7-37FA2CA64CB0}">
      <dgm:prSet/>
      <dgm:spPr/>
      <dgm:t>
        <a:bodyPr/>
        <a:lstStyle/>
        <a:p>
          <a:endParaRPr lang="en-US"/>
        </a:p>
      </dgm:t>
    </dgm:pt>
    <dgm:pt modelId="{434B0AB6-CFA6-4C6B-997B-5D4A1F7EF3E1}" type="sibTrans" cxnId="{A13AFDCF-C23A-4953-80A7-37FA2CA64CB0}">
      <dgm:prSet/>
      <dgm:spPr/>
      <dgm:t>
        <a:bodyPr/>
        <a:lstStyle/>
        <a:p>
          <a:endParaRPr lang="en-US"/>
        </a:p>
      </dgm:t>
    </dgm:pt>
    <dgm:pt modelId="{6B6C66CA-627B-4E8E-A36E-59637A05B543}" type="pres">
      <dgm:prSet presAssocID="{7803EEE6-05CC-4136-984B-B86EBFC6663F}" presName="linear" presStyleCnt="0">
        <dgm:presLayoutVars>
          <dgm:animLvl val="lvl"/>
          <dgm:resizeHandles val="exact"/>
        </dgm:presLayoutVars>
      </dgm:prSet>
      <dgm:spPr/>
    </dgm:pt>
    <dgm:pt modelId="{9C4A7CBD-B716-486C-A775-8BDD9764BDAF}" type="pres">
      <dgm:prSet presAssocID="{3C91A097-6E2E-446F-A1E5-7682EE266ACA}" presName="parentText" presStyleLbl="node1" presStyleIdx="0" presStyleCnt="5">
        <dgm:presLayoutVars>
          <dgm:chMax val="0"/>
          <dgm:bulletEnabled val="1"/>
        </dgm:presLayoutVars>
      </dgm:prSet>
      <dgm:spPr/>
    </dgm:pt>
    <dgm:pt modelId="{CB18B2FE-35DA-4EFB-B3CF-C1B8CBFF44A7}" type="pres">
      <dgm:prSet presAssocID="{1A50B87B-35BF-4DA9-8D99-1CD87645B060}" presName="spacer" presStyleCnt="0"/>
      <dgm:spPr/>
    </dgm:pt>
    <dgm:pt modelId="{BF3781A1-BDB2-4D69-A212-D33FF26ED669}" type="pres">
      <dgm:prSet presAssocID="{3D3C98A6-8405-45EC-93CF-FA2FD637CF53}" presName="parentText" presStyleLbl="node1" presStyleIdx="1" presStyleCnt="5">
        <dgm:presLayoutVars>
          <dgm:chMax val="0"/>
          <dgm:bulletEnabled val="1"/>
        </dgm:presLayoutVars>
      </dgm:prSet>
      <dgm:spPr/>
    </dgm:pt>
    <dgm:pt modelId="{939C5B52-0C43-49C7-A1EC-D15C42989157}" type="pres">
      <dgm:prSet presAssocID="{F2AD132A-A058-4160-8628-2FFF39D4D7EF}" presName="spacer" presStyleCnt="0"/>
      <dgm:spPr/>
    </dgm:pt>
    <dgm:pt modelId="{4463095D-65BF-4C1D-AB83-2A3459979A34}" type="pres">
      <dgm:prSet presAssocID="{7302B480-A8E8-4660-8725-7A34A578C223}" presName="parentText" presStyleLbl="node1" presStyleIdx="2" presStyleCnt="5">
        <dgm:presLayoutVars>
          <dgm:chMax val="0"/>
          <dgm:bulletEnabled val="1"/>
        </dgm:presLayoutVars>
      </dgm:prSet>
      <dgm:spPr/>
    </dgm:pt>
    <dgm:pt modelId="{75B54D46-4B14-4E10-93C5-E403F63D1C2D}" type="pres">
      <dgm:prSet presAssocID="{B07C9D18-D449-4A64-B901-A80F6598E5EB}" presName="spacer" presStyleCnt="0"/>
      <dgm:spPr/>
    </dgm:pt>
    <dgm:pt modelId="{B2CEE421-4DED-4D68-B49B-6BBBB3B8E29D}" type="pres">
      <dgm:prSet presAssocID="{D6D59FA8-51A3-4639-94C2-A53B321D3832}" presName="parentText" presStyleLbl="node1" presStyleIdx="3" presStyleCnt="5">
        <dgm:presLayoutVars>
          <dgm:chMax val="0"/>
          <dgm:bulletEnabled val="1"/>
        </dgm:presLayoutVars>
      </dgm:prSet>
      <dgm:spPr/>
    </dgm:pt>
    <dgm:pt modelId="{06B2F268-A450-4120-A693-CE6231CB8669}" type="pres">
      <dgm:prSet presAssocID="{D6B66F91-27BF-42DE-8EDB-42413465C4A7}" presName="spacer" presStyleCnt="0"/>
      <dgm:spPr/>
    </dgm:pt>
    <dgm:pt modelId="{49B43968-8E91-4017-AA7E-A7764038ACB3}" type="pres">
      <dgm:prSet presAssocID="{617E7DAE-0933-4BCE-B68E-0874A5EEADF1}" presName="parentText" presStyleLbl="node1" presStyleIdx="4" presStyleCnt="5">
        <dgm:presLayoutVars>
          <dgm:chMax val="0"/>
          <dgm:bulletEnabled val="1"/>
        </dgm:presLayoutVars>
      </dgm:prSet>
      <dgm:spPr/>
    </dgm:pt>
  </dgm:ptLst>
  <dgm:cxnLst>
    <dgm:cxn modelId="{FA947714-90A8-4FE9-A2D8-6B596A122D92}" type="presOf" srcId="{7302B480-A8E8-4660-8725-7A34A578C223}" destId="{4463095D-65BF-4C1D-AB83-2A3459979A34}" srcOrd="0" destOrd="0" presId="urn:microsoft.com/office/officeart/2005/8/layout/vList2"/>
    <dgm:cxn modelId="{D786D414-5BCA-41D6-BBC1-601916FB5D74}" srcId="{7803EEE6-05CC-4136-984B-B86EBFC6663F}" destId="{3C91A097-6E2E-446F-A1E5-7682EE266ACA}" srcOrd="0" destOrd="0" parTransId="{44A15AC3-9C6A-486C-8D94-556A77330BEF}" sibTransId="{1A50B87B-35BF-4DA9-8D99-1CD87645B060}"/>
    <dgm:cxn modelId="{30EDB73D-7016-4512-866F-A098996D5740}" srcId="{7803EEE6-05CC-4136-984B-B86EBFC6663F}" destId="{7302B480-A8E8-4660-8725-7A34A578C223}" srcOrd="2" destOrd="0" parTransId="{302D79CB-6C4D-402A-9559-2ABDACD7D25E}" sibTransId="{B07C9D18-D449-4A64-B901-A80F6598E5EB}"/>
    <dgm:cxn modelId="{F3177069-2187-40FE-B63E-16E9A4603DB3}" type="presOf" srcId="{3C91A097-6E2E-446F-A1E5-7682EE266ACA}" destId="{9C4A7CBD-B716-486C-A775-8BDD9764BDAF}" srcOrd="0" destOrd="0" presId="urn:microsoft.com/office/officeart/2005/8/layout/vList2"/>
    <dgm:cxn modelId="{69ADB46E-5100-4571-9798-F0A425700FB0}" type="presOf" srcId="{617E7DAE-0933-4BCE-B68E-0874A5EEADF1}" destId="{49B43968-8E91-4017-AA7E-A7764038ACB3}" srcOrd="0" destOrd="0" presId="urn:microsoft.com/office/officeart/2005/8/layout/vList2"/>
    <dgm:cxn modelId="{EEF14050-6BE2-41B3-9300-B2CF68588DF8}" type="presOf" srcId="{D6D59FA8-51A3-4639-94C2-A53B321D3832}" destId="{B2CEE421-4DED-4D68-B49B-6BBBB3B8E29D}" srcOrd="0" destOrd="0" presId="urn:microsoft.com/office/officeart/2005/8/layout/vList2"/>
    <dgm:cxn modelId="{9107D49E-226E-4A49-8D14-BE2749BACFD6}" srcId="{7803EEE6-05CC-4136-984B-B86EBFC6663F}" destId="{D6D59FA8-51A3-4639-94C2-A53B321D3832}" srcOrd="3" destOrd="0" parTransId="{6A7591C3-AB18-4996-8B3D-9A1610FCB4F4}" sibTransId="{D6B66F91-27BF-42DE-8EDB-42413465C4A7}"/>
    <dgm:cxn modelId="{8ACCE6A9-4A06-4B32-AA53-9185FD78D417}" srcId="{7803EEE6-05CC-4136-984B-B86EBFC6663F}" destId="{3D3C98A6-8405-45EC-93CF-FA2FD637CF53}" srcOrd="1" destOrd="0" parTransId="{769699E1-B48E-495D-8A15-B969C0506E63}" sibTransId="{F2AD132A-A058-4160-8628-2FFF39D4D7EF}"/>
    <dgm:cxn modelId="{7C12DFAA-AF26-472C-A7EC-9968484476FC}" type="presOf" srcId="{7803EEE6-05CC-4136-984B-B86EBFC6663F}" destId="{6B6C66CA-627B-4E8E-A36E-59637A05B543}" srcOrd="0" destOrd="0" presId="urn:microsoft.com/office/officeart/2005/8/layout/vList2"/>
    <dgm:cxn modelId="{F420DAAD-F768-457D-A768-B6C95AE8BDE0}" type="presOf" srcId="{3D3C98A6-8405-45EC-93CF-FA2FD637CF53}" destId="{BF3781A1-BDB2-4D69-A212-D33FF26ED669}" srcOrd="0" destOrd="0" presId="urn:microsoft.com/office/officeart/2005/8/layout/vList2"/>
    <dgm:cxn modelId="{A13AFDCF-C23A-4953-80A7-37FA2CA64CB0}" srcId="{7803EEE6-05CC-4136-984B-B86EBFC6663F}" destId="{617E7DAE-0933-4BCE-B68E-0874A5EEADF1}" srcOrd="4" destOrd="0" parTransId="{48BECF74-7266-4790-9B78-572E5AE191C4}" sibTransId="{434B0AB6-CFA6-4C6B-997B-5D4A1F7EF3E1}"/>
    <dgm:cxn modelId="{4AFD41B9-2BD8-4ABD-A056-6673659DD3CE}" type="presParOf" srcId="{6B6C66CA-627B-4E8E-A36E-59637A05B543}" destId="{9C4A7CBD-B716-486C-A775-8BDD9764BDAF}" srcOrd="0" destOrd="0" presId="urn:microsoft.com/office/officeart/2005/8/layout/vList2"/>
    <dgm:cxn modelId="{280EB5A6-AE30-43CE-A734-2973B43536B6}" type="presParOf" srcId="{6B6C66CA-627B-4E8E-A36E-59637A05B543}" destId="{CB18B2FE-35DA-4EFB-B3CF-C1B8CBFF44A7}" srcOrd="1" destOrd="0" presId="urn:microsoft.com/office/officeart/2005/8/layout/vList2"/>
    <dgm:cxn modelId="{C9176C59-9C9E-47A6-A1F4-61709E4FB301}" type="presParOf" srcId="{6B6C66CA-627B-4E8E-A36E-59637A05B543}" destId="{BF3781A1-BDB2-4D69-A212-D33FF26ED669}" srcOrd="2" destOrd="0" presId="urn:microsoft.com/office/officeart/2005/8/layout/vList2"/>
    <dgm:cxn modelId="{6A2463BF-4F96-4E47-9D68-593A9C7A9E6A}" type="presParOf" srcId="{6B6C66CA-627B-4E8E-A36E-59637A05B543}" destId="{939C5B52-0C43-49C7-A1EC-D15C42989157}" srcOrd="3" destOrd="0" presId="urn:microsoft.com/office/officeart/2005/8/layout/vList2"/>
    <dgm:cxn modelId="{5F531CC7-D17E-43B6-8829-42C70C81E7E4}" type="presParOf" srcId="{6B6C66CA-627B-4E8E-A36E-59637A05B543}" destId="{4463095D-65BF-4C1D-AB83-2A3459979A34}" srcOrd="4" destOrd="0" presId="urn:microsoft.com/office/officeart/2005/8/layout/vList2"/>
    <dgm:cxn modelId="{51C5B8AD-2A59-43E5-9E89-721FFAF05B52}" type="presParOf" srcId="{6B6C66CA-627B-4E8E-A36E-59637A05B543}" destId="{75B54D46-4B14-4E10-93C5-E403F63D1C2D}" srcOrd="5" destOrd="0" presId="urn:microsoft.com/office/officeart/2005/8/layout/vList2"/>
    <dgm:cxn modelId="{45F5326A-DF91-4C44-9631-F36BB293CE7C}" type="presParOf" srcId="{6B6C66CA-627B-4E8E-A36E-59637A05B543}" destId="{B2CEE421-4DED-4D68-B49B-6BBBB3B8E29D}" srcOrd="6" destOrd="0" presId="urn:microsoft.com/office/officeart/2005/8/layout/vList2"/>
    <dgm:cxn modelId="{D9F8AA98-2779-432F-B55D-02C90123A876}" type="presParOf" srcId="{6B6C66CA-627B-4E8E-A36E-59637A05B543}" destId="{06B2F268-A450-4120-A693-CE6231CB8669}" srcOrd="7" destOrd="0" presId="urn:microsoft.com/office/officeart/2005/8/layout/vList2"/>
    <dgm:cxn modelId="{74F987C9-5065-4AD2-8793-D6EBA0A10F28}" type="presParOf" srcId="{6B6C66CA-627B-4E8E-A36E-59637A05B543}" destId="{49B43968-8E91-4017-AA7E-A7764038AC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70E1BADA-2BFC-46FD-AF78-7C21C96A757A}">
      <dgm:prSet phldrT="[Text]" custT="1"/>
      <dgm:spPr/>
      <dgm:t>
        <a:bodyPr/>
        <a:lstStyle/>
        <a:p>
          <a:r>
            <a:rPr lang="en-US" sz="2400" dirty="0"/>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custT="1"/>
      <dgm:spPr/>
      <dgm:t>
        <a:bodyPr/>
        <a:lstStyle/>
        <a:p>
          <a:r>
            <a:rPr lang="en-US" sz="2400" dirty="0"/>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EB7FD3DB-A136-4BB2-A15E-87885E792432}" type="pres">
      <dgm:prSet presAssocID="{AB3D5D3F-E608-4947-BA83-85590F80D0BA}" presName="hierChild1" presStyleCnt="0">
        <dgm:presLayoutVars>
          <dgm:chPref val="1"/>
          <dgm:dir/>
          <dgm:animOne val="branch"/>
          <dgm:animLvl val="lvl"/>
          <dgm:resizeHandles/>
        </dgm:presLayoutVars>
      </dgm:prSet>
      <dgm:spPr/>
    </dgm:pt>
    <dgm:pt modelId="{D25BA0ED-339F-4BB7-A209-8CC69A4C92FC}" type="pres">
      <dgm:prSet presAssocID="{70E1BADA-2BFC-46FD-AF78-7C21C96A757A}" presName="hierRoot1" presStyleCnt="0"/>
      <dgm:spPr/>
    </dgm:pt>
    <dgm:pt modelId="{BF529F96-3351-4384-860D-BF8C29EB8DC6}" type="pres">
      <dgm:prSet presAssocID="{70E1BADA-2BFC-46FD-AF78-7C21C96A757A}" presName="composite" presStyleCnt="0"/>
      <dgm:spPr/>
    </dgm:pt>
    <dgm:pt modelId="{F20F7175-B83E-47AA-A81C-C117D5F83886}" type="pres">
      <dgm:prSet presAssocID="{70E1BADA-2BFC-46FD-AF78-7C21C96A757A}" presName="background" presStyleLbl="node0" presStyleIdx="0" presStyleCnt="2"/>
      <dgm:spPr/>
    </dgm:pt>
    <dgm:pt modelId="{559581AE-DBD4-46E2-85D5-739CAB666A7A}" type="pres">
      <dgm:prSet presAssocID="{70E1BADA-2BFC-46FD-AF78-7C21C96A757A}" presName="text" presStyleLbl="fgAcc0" presStyleIdx="0" presStyleCnt="2" custScaleX="127537" custScaleY="152138">
        <dgm:presLayoutVars>
          <dgm:chPref val="3"/>
        </dgm:presLayoutVars>
      </dgm:prSet>
      <dgm:spPr/>
    </dgm:pt>
    <dgm:pt modelId="{476BB89B-96A1-4A95-BD26-77BA02809CE6}" type="pres">
      <dgm:prSet presAssocID="{70E1BADA-2BFC-46FD-AF78-7C21C96A757A}" presName="hierChild2" presStyleCnt="0"/>
      <dgm:spPr/>
    </dgm:pt>
    <dgm:pt modelId="{4751CCEA-8F02-4AFF-9DEC-914476B2966B}" type="pres">
      <dgm:prSet presAssocID="{E15C519A-1D30-4E14-904E-910AC6D8C830}" presName="hierRoot1" presStyleCnt="0"/>
      <dgm:spPr/>
    </dgm:pt>
    <dgm:pt modelId="{B5AADC9F-35CB-445D-B7E0-828EFFF9365D}" type="pres">
      <dgm:prSet presAssocID="{E15C519A-1D30-4E14-904E-910AC6D8C830}" presName="composite" presStyleCnt="0"/>
      <dgm:spPr/>
    </dgm:pt>
    <dgm:pt modelId="{4827812F-7656-40BD-A0F3-8519640E6234}" type="pres">
      <dgm:prSet presAssocID="{E15C519A-1D30-4E14-904E-910AC6D8C830}" presName="background" presStyleLbl="node0" presStyleIdx="1" presStyleCnt="2"/>
      <dgm:spPr/>
    </dgm:pt>
    <dgm:pt modelId="{945A53A5-70AA-4325-A217-D3D318407CE0}" type="pres">
      <dgm:prSet presAssocID="{E15C519A-1D30-4E14-904E-910AC6D8C830}" presName="text" presStyleLbl="fgAcc0" presStyleIdx="1" presStyleCnt="2" custScaleY="182111">
        <dgm:presLayoutVars>
          <dgm:chPref val="3"/>
        </dgm:presLayoutVars>
      </dgm:prSet>
      <dgm:spPr/>
    </dgm:pt>
    <dgm:pt modelId="{EC657F07-9DE4-48AC-9B4A-3325FB008BD0}" type="pres">
      <dgm:prSet presAssocID="{E15C519A-1D30-4E14-904E-910AC6D8C830}" presName="hierChild2" presStyleCnt="0"/>
      <dgm:spPr/>
    </dgm:pt>
  </dgm:ptLst>
  <dgm:cxnLst>
    <dgm:cxn modelId="{C49DA238-B944-42BE-8331-6865E7A74300}" type="presOf" srcId="{AB3D5D3F-E608-4947-BA83-85590F80D0BA}" destId="{EB7FD3DB-A136-4BB2-A15E-87885E792432}" srcOrd="0" destOrd="0" presId="urn:microsoft.com/office/officeart/2005/8/layout/hierarchy1"/>
    <dgm:cxn modelId="{EE2FD994-DF4B-46AA-929E-76C18341D82B}" srcId="{AB3D5D3F-E608-4947-BA83-85590F80D0BA}" destId="{E15C519A-1D30-4E14-904E-910AC6D8C830}" srcOrd="1" destOrd="0" parTransId="{19856EED-08D7-482A-A8D8-64ED443FD001}" sibTransId="{5B20D942-FC18-4664-8E4B-1AF1F7B7F801}"/>
    <dgm:cxn modelId="{1EC175B0-DB56-47F6-83B7-3190C4BF87AE}" type="presOf" srcId="{E15C519A-1D30-4E14-904E-910AC6D8C830}" destId="{945A53A5-70AA-4325-A217-D3D318407CE0}" srcOrd="0" destOrd="0" presId="urn:microsoft.com/office/officeart/2005/8/layout/hierarchy1"/>
    <dgm:cxn modelId="{517F14C0-44C9-4FA1-A163-208290876151}" srcId="{AB3D5D3F-E608-4947-BA83-85590F80D0BA}" destId="{70E1BADA-2BFC-46FD-AF78-7C21C96A757A}" srcOrd="0" destOrd="0" parTransId="{D9E2C041-385E-4BE4-BA6A-FD68A6AF57B1}" sibTransId="{B352CBE5-9C34-4C89-B3C7-7F31A85A6FA3}"/>
    <dgm:cxn modelId="{78C7C4E1-C2F9-477D-BB6D-250259392B3C}" type="presOf" srcId="{70E1BADA-2BFC-46FD-AF78-7C21C96A757A}" destId="{559581AE-DBD4-46E2-85D5-739CAB666A7A}" srcOrd="0" destOrd="0" presId="urn:microsoft.com/office/officeart/2005/8/layout/hierarchy1"/>
    <dgm:cxn modelId="{2C3F5DFF-6D68-4CC9-9372-F155F30494DE}" type="presParOf" srcId="{EB7FD3DB-A136-4BB2-A15E-87885E792432}" destId="{D25BA0ED-339F-4BB7-A209-8CC69A4C92FC}" srcOrd="0" destOrd="0" presId="urn:microsoft.com/office/officeart/2005/8/layout/hierarchy1"/>
    <dgm:cxn modelId="{DDAAA539-615A-4E2D-B49D-E839D657A18D}" type="presParOf" srcId="{D25BA0ED-339F-4BB7-A209-8CC69A4C92FC}" destId="{BF529F96-3351-4384-860D-BF8C29EB8DC6}" srcOrd="0" destOrd="0" presId="urn:microsoft.com/office/officeart/2005/8/layout/hierarchy1"/>
    <dgm:cxn modelId="{7A82B384-B879-49CD-9D4F-466EED0343A2}" type="presParOf" srcId="{BF529F96-3351-4384-860D-BF8C29EB8DC6}" destId="{F20F7175-B83E-47AA-A81C-C117D5F83886}" srcOrd="0" destOrd="0" presId="urn:microsoft.com/office/officeart/2005/8/layout/hierarchy1"/>
    <dgm:cxn modelId="{D8B83B03-8785-4CC1-A60C-520A483956CB}" type="presParOf" srcId="{BF529F96-3351-4384-860D-BF8C29EB8DC6}" destId="{559581AE-DBD4-46E2-85D5-739CAB666A7A}" srcOrd="1" destOrd="0" presId="urn:microsoft.com/office/officeart/2005/8/layout/hierarchy1"/>
    <dgm:cxn modelId="{40F0D6E8-923A-49A9-92C5-E276AD047BB0}" type="presParOf" srcId="{D25BA0ED-339F-4BB7-A209-8CC69A4C92FC}" destId="{476BB89B-96A1-4A95-BD26-77BA02809CE6}" srcOrd="1" destOrd="0" presId="urn:microsoft.com/office/officeart/2005/8/layout/hierarchy1"/>
    <dgm:cxn modelId="{9A1E88FE-F30C-4D82-905F-2A566E46F128}" type="presParOf" srcId="{EB7FD3DB-A136-4BB2-A15E-87885E792432}" destId="{4751CCEA-8F02-4AFF-9DEC-914476B2966B}" srcOrd="1" destOrd="0" presId="urn:microsoft.com/office/officeart/2005/8/layout/hierarchy1"/>
    <dgm:cxn modelId="{D3769E1A-8BDA-4E09-9819-7C0C8D6701A4}" type="presParOf" srcId="{4751CCEA-8F02-4AFF-9DEC-914476B2966B}" destId="{B5AADC9F-35CB-445D-B7E0-828EFFF9365D}" srcOrd="0" destOrd="0" presId="urn:microsoft.com/office/officeart/2005/8/layout/hierarchy1"/>
    <dgm:cxn modelId="{CD48371C-52AE-4825-9D11-F1769BA6F74F}" type="presParOf" srcId="{B5AADC9F-35CB-445D-B7E0-828EFFF9365D}" destId="{4827812F-7656-40BD-A0F3-8519640E6234}" srcOrd="0" destOrd="0" presId="urn:microsoft.com/office/officeart/2005/8/layout/hierarchy1"/>
    <dgm:cxn modelId="{C0A11E63-4947-477D-8858-0ECC9DF201DB}" type="presParOf" srcId="{B5AADC9F-35CB-445D-B7E0-828EFFF9365D}" destId="{945A53A5-70AA-4325-A217-D3D318407CE0}" srcOrd="1" destOrd="0" presId="urn:microsoft.com/office/officeart/2005/8/layout/hierarchy1"/>
    <dgm:cxn modelId="{AA087090-73E3-4E30-B236-A2698CDD86D4}" type="presParOf" srcId="{4751CCEA-8F02-4AFF-9DEC-914476B2966B}" destId="{EC657F07-9DE4-48AC-9B4A-3325FB008B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6F464-FCF5-444E-A582-16D9677793C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32AAF34-06EC-45B2-92EC-454A128479D8}">
      <dgm:prSet/>
      <dgm:spPr/>
      <dgm:t>
        <a:bodyPr/>
        <a:lstStyle/>
        <a:p>
          <a:pPr>
            <a:lnSpc>
              <a:spcPct val="100000"/>
            </a:lnSpc>
          </a:pPr>
          <a:r>
            <a:rPr lang="en-US" dirty="0"/>
            <a:t>Use switches that need simultaneous two-button activation </a:t>
          </a:r>
        </a:p>
      </dgm:t>
    </dgm:pt>
    <dgm:pt modelId="{34E2B603-2C57-4842-B3D5-C9281434EF42}" type="parTrans" cxnId="{710F8DE6-3CBA-4610-AE06-50C5773B3C36}">
      <dgm:prSet/>
      <dgm:spPr/>
      <dgm:t>
        <a:bodyPr/>
        <a:lstStyle/>
        <a:p>
          <a:endParaRPr lang="en-US"/>
        </a:p>
      </dgm:t>
    </dgm:pt>
    <dgm:pt modelId="{5CB4409D-CD89-435B-9DAE-3FF4031AB8D6}" type="sibTrans" cxnId="{710F8DE6-3CBA-4610-AE06-50C5773B3C36}">
      <dgm:prSet/>
      <dgm:spPr/>
      <dgm:t>
        <a:bodyPr/>
        <a:lstStyle/>
        <a:p>
          <a:endParaRPr lang="en-US"/>
        </a:p>
      </dgm:t>
    </dgm:pt>
    <dgm:pt modelId="{C4690889-BE4D-4F9C-93B3-0F89ED43B842}">
      <dgm:prSet/>
      <dgm:spPr/>
      <dgm:t>
        <a:bodyPr/>
        <a:lstStyle/>
        <a:p>
          <a:pPr>
            <a:lnSpc>
              <a:spcPct val="100000"/>
            </a:lnSpc>
          </a:pPr>
          <a:r>
            <a:rPr lang="en-US" dirty="0"/>
            <a:t>Train all personnel on when the button should and should not be used </a:t>
          </a:r>
        </a:p>
      </dgm:t>
    </dgm:pt>
    <dgm:pt modelId="{278E5FE6-4CF1-48AD-8F3B-3D8D501C7FB8}" type="parTrans" cxnId="{0E970128-A9BD-4241-9B81-CB8789E5ABD3}">
      <dgm:prSet/>
      <dgm:spPr/>
      <dgm:t>
        <a:bodyPr/>
        <a:lstStyle/>
        <a:p>
          <a:endParaRPr lang="en-US"/>
        </a:p>
      </dgm:t>
    </dgm:pt>
    <dgm:pt modelId="{8931C04A-C1F0-433F-A2EC-894D4AB7F749}" type="sibTrans" cxnId="{0E970128-A9BD-4241-9B81-CB8789E5ABD3}">
      <dgm:prSet/>
      <dgm:spPr/>
      <dgm:t>
        <a:bodyPr/>
        <a:lstStyle/>
        <a:p>
          <a:endParaRPr lang="en-US"/>
        </a:p>
      </dgm:t>
    </dgm:pt>
    <dgm:pt modelId="{CBB31620-CEB7-4312-A5C6-DD564DD5DDAF}">
      <dgm:prSet/>
      <dgm:spPr/>
      <dgm:t>
        <a:bodyPr/>
        <a:lstStyle/>
        <a:p>
          <a:pPr>
            <a:lnSpc>
              <a:spcPct val="100000"/>
            </a:lnSpc>
          </a:pPr>
          <a:r>
            <a:rPr lang="en-US" dirty="0"/>
            <a:t>Do not use in areas where items will be stored around or on top of the device</a:t>
          </a:r>
        </a:p>
      </dgm:t>
    </dgm:pt>
    <dgm:pt modelId="{CDFEF183-2F83-46A8-89F6-1B3E79EECCA0}" type="parTrans" cxnId="{5732F8AB-AEB1-4DF5-941A-362B566FB956}">
      <dgm:prSet/>
      <dgm:spPr/>
      <dgm:t>
        <a:bodyPr/>
        <a:lstStyle/>
        <a:p>
          <a:endParaRPr lang="en-US"/>
        </a:p>
      </dgm:t>
    </dgm:pt>
    <dgm:pt modelId="{EC968786-41C2-4278-B582-0782667931B7}" type="sibTrans" cxnId="{5732F8AB-AEB1-4DF5-941A-362B566FB956}">
      <dgm:prSet/>
      <dgm:spPr/>
      <dgm:t>
        <a:bodyPr/>
        <a:lstStyle/>
        <a:p>
          <a:endParaRPr lang="en-US"/>
        </a:p>
      </dgm:t>
    </dgm:pt>
    <dgm:pt modelId="{15BEC76E-1C50-4E19-A8D7-71B65B003520}" type="pres">
      <dgm:prSet presAssocID="{CEB6F464-FCF5-444E-A582-16D9677793C3}" presName="root" presStyleCnt="0">
        <dgm:presLayoutVars>
          <dgm:dir/>
          <dgm:resizeHandles val="exact"/>
        </dgm:presLayoutVars>
      </dgm:prSet>
      <dgm:spPr/>
    </dgm:pt>
    <dgm:pt modelId="{DCF8F7DA-FAB0-4087-9E72-2E3C08F90991}" type="pres">
      <dgm:prSet presAssocID="{632AAF34-06EC-45B2-92EC-454A128479D8}" presName="compNode" presStyleCnt="0"/>
      <dgm:spPr/>
    </dgm:pt>
    <dgm:pt modelId="{B3730DF4-3CA7-47D1-BF4C-F25AB91EB723}" type="pres">
      <dgm:prSet presAssocID="{632AAF34-06EC-45B2-92EC-454A128479D8}" presName="bgRect" presStyleLbl="bgShp" presStyleIdx="0" presStyleCnt="3"/>
      <dgm:spPr/>
    </dgm:pt>
    <dgm:pt modelId="{3FEFF3A1-06CB-48E9-8B4D-942DF2FAE606}" type="pres">
      <dgm:prSet presAssocID="{632AAF34-06EC-45B2-92EC-454A128479D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uble Tap Gesture with solid fill"/>
        </a:ext>
      </dgm:extLst>
    </dgm:pt>
    <dgm:pt modelId="{C85BDEFF-4BFC-4AAB-8CA2-424329169F0C}" type="pres">
      <dgm:prSet presAssocID="{632AAF34-06EC-45B2-92EC-454A128479D8}" presName="spaceRect" presStyleCnt="0"/>
      <dgm:spPr/>
    </dgm:pt>
    <dgm:pt modelId="{8664B653-4BE4-4902-BB79-D555E0DD6F76}" type="pres">
      <dgm:prSet presAssocID="{632AAF34-06EC-45B2-92EC-454A128479D8}" presName="parTx" presStyleLbl="revTx" presStyleIdx="0" presStyleCnt="3">
        <dgm:presLayoutVars>
          <dgm:chMax val="0"/>
          <dgm:chPref val="0"/>
        </dgm:presLayoutVars>
      </dgm:prSet>
      <dgm:spPr/>
    </dgm:pt>
    <dgm:pt modelId="{A75C077D-65B2-4F70-A7C8-38AA3F76908F}" type="pres">
      <dgm:prSet presAssocID="{5CB4409D-CD89-435B-9DAE-3FF4031AB8D6}" presName="sibTrans" presStyleCnt="0"/>
      <dgm:spPr/>
    </dgm:pt>
    <dgm:pt modelId="{0875BD16-F237-44C8-809E-9E97200299F5}" type="pres">
      <dgm:prSet presAssocID="{C4690889-BE4D-4F9C-93B3-0F89ED43B842}" presName="compNode" presStyleCnt="0"/>
      <dgm:spPr/>
    </dgm:pt>
    <dgm:pt modelId="{F6A79EC9-1890-44BA-95CB-58F644BE682D}" type="pres">
      <dgm:prSet presAssocID="{C4690889-BE4D-4F9C-93B3-0F89ED43B842}" presName="bgRect" presStyleLbl="bgShp" presStyleIdx="1" presStyleCnt="3"/>
      <dgm:spPr/>
    </dgm:pt>
    <dgm:pt modelId="{A7C4585D-CA9F-4E59-9209-6A5738D5B8CB}" type="pres">
      <dgm:prSet presAssocID="{C4690889-BE4D-4F9C-93B3-0F89ED43B8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cher with solid fill"/>
        </a:ext>
      </dgm:extLst>
    </dgm:pt>
    <dgm:pt modelId="{7FA042A1-4DD3-4A19-B850-DE1B8CACB3B4}" type="pres">
      <dgm:prSet presAssocID="{C4690889-BE4D-4F9C-93B3-0F89ED43B842}" presName="spaceRect" presStyleCnt="0"/>
      <dgm:spPr/>
    </dgm:pt>
    <dgm:pt modelId="{F0E8CCE0-52A0-4DD1-9EFE-3B3442315B62}" type="pres">
      <dgm:prSet presAssocID="{C4690889-BE4D-4F9C-93B3-0F89ED43B842}" presName="parTx" presStyleLbl="revTx" presStyleIdx="1" presStyleCnt="3">
        <dgm:presLayoutVars>
          <dgm:chMax val="0"/>
          <dgm:chPref val="0"/>
        </dgm:presLayoutVars>
      </dgm:prSet>
      <dgm:spPr/>
    </dgm:pt>
    <dgm:pt modelId="{D3531C7A-4B4A-4ADD-B7BD-A16D363C8A30}" type="pres">
      <dgm:prSet presAssocID="{8931C04A-C1F0-433F-A2EC-894D4AB7F749}" presName="sibTrans" presStyleCnt="0"/>
      <dgm:spPr/>
    </dgm:pt>
    <dgm:pt modelId="{C951AFA9-CE71-4202-8794-8F1DBEE0537F}" type="pres">
      <dgm:prSet presAssocID="{CBB31620-CEB7-4312-A5C6-DD564DD5DDAF}" presName="compNode" presStyleCnt="0"/>
      <dgm:spPr/>
    </dgm:pt>
    <dgm:pt modelId="{BE8654F4-54AB-421D-98F0-AE7A43CA12F1}" type="pres">
      <dgm:prSet presAssocID="{CBB31620-CEB7-4312-A5C6-DD564DD5DDAF}" presName="bgRect" presStyleLbl="bgShp" presStyleIdx="2" presStyleCnt="3"/>
      <dgm:spPr/>
    </dgm:pt>
    <dgm:pt modelId="{8BE97308-910C-4434-B33F-117E29BCD50C}" type="pres">
      <dgm:prSet presAssocID="{CBB31620-CEB7-4312-A5C6-DD564DD5DDA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x outline"/>
        </a:ext>
      </dgm:extLst>
    </dgm:pt>
    <dgm:pt modelId="{EF532D6A-3312-424B-AA29-A2389B0858C9}" type="pres">
      <dgm:prSet presAssocID="{CBB31620-CEB7-4312-A5C6-DD564DD5DDAF}" presName="spaceRect" presStyleCnt="0"/>
      <dgm:spPr/>
    </dgm:pt>
    <dgm:pt modelId="{77EB97C4-2AD8-4A9F-9032-8EF2BB5C31FB}" type="pres">
      <dgm:prSet presAssocID="{CBB31620-CEB7-4312-A5C6-DD564DD5DDAF}" presName="parTx" presStyleLbl="revTx" presStyleIdx="2" presStyleCnt="3">
        <dgm:presLayoutVars>
          <dgm:chMax val="0"/>
          <dgm:chPref val="0"/>
        </dgm:presLayoutVars>
      </dgm:prSet>
      <dgm:spPr/>
    </dgm:pt>
  </dgm:ptLst>
  <dgm:cxnLst>
    <dgm:cxn modelId="{4EE0CD15-FE0E-4608-BE53-727425C6EBE8}" type="presOf" srcId="{632AAF34-06EC-45B2-92EC-454A128479D8}" destId="{8664B653-4BE4-4902-BB79-D555E0DD6F76}" srcOrd="0" destOrd="0" presId="urn:microsoft.com/office/officeart/2018/2/layout/IconVerticalSolidList"/>
    <dgm:cxn modelId="{0E970128-A9BD-4241-9B81-CB8789E5ABD3}" srcId="{CEB6F464-FCF5-444E-A582-16D9677793C3}" destId="{C4690889-BE4D-4F9C-93B3-0F89ED43B842}" srcOrd="1" destOrd="0" parTransId="{278E5FE6-4CF1-48AD-8F3B-3D8D501C7FB8}" sibTransId="{8931C04A-C1F0-433F-A2EC-894D4AB7F749}"/>
    <dgm:cxn modelId="{CB10FA46-5873-4B6A-9BEC-83A4A72729DF}" type="presOf" srcId="{C4690889-BE4D-4F9C-93B3-0F89ED43B842}" destId="{F0E8CCE0-52A0-4DD1-9EFE-3B3442315B62}" srcOrd="0" destOrd="0" presId="urn:microsoft.com/office/officeart/2018/2/layout/IconVerticalSolidList"/>
    <dgm:cxn modelId="{5732F8AB-AEB1-4DF5-941A-362B566FB956}" srcId="{CEB6F464-FCF5-444E-A582-16D9677793C3}" destId="{CBB31620-CEB7-4312-A5C6-DD564DD5DDAF}" srcOrd="2" destOrd="0" parTransId="{CDFEF183-2F83-46A8-89F6-1B3E79EECCA0}" sibTransId="{EC968786-41C2-4278-B582-0782667931B7}"/>
    <dgm:cxn modelId="{03ABF7C3-FAE5-49C8-ADB4-4FF717B9D4B6}" type="presOf" srcId="{CBB31620-CEB7-4312-A5C6-DD564DD5DDAF}" destId="{77EB97C4-2AD8-4A9F-9032-8EF2BB5C31FB}" srcOrd="0" destOrd="0" presId="urn:microsoft.com/office/officeart/2018/2/layout/IconVerticalSolidList"/>
    <dgm:cxn modelId="{26108BD5-ABD1-49F7-9634-F5DFC28BC9E4}" type="presOf" srcId="{CEB6F464-FCF5-444E-A582-16D9677793C3}" destId="{15BEC76E-1C50-4E19-A8D7-71B65B003520}" srcOrd="0" destOrd="0" presId="urn:microsoft.com/office/officeart/2018/2/layout/IconVerticalSolidList"/>
    <dgm:cxn modelId="{710F8DE6-3CBA-4610-AE06-50C5773B3C36}" srcId="{CEB6F464-FCF5-444E-A582-16D9677793C3}" destId="{632AAF34-06EC-45B2-92EC-454A128479D8}" srcOrd="0" destOrd="0" parTransId="{34E2B603-2C57-4842-B3D5-C9281434EF42}" sibTransId="{5CB4409D-CD89-435B-9DAE-3FF4031AB8D6}"/>
    <dgm:cxn modelId="{5F983123-B511-4E64-AE8D-F60AFB64BDBA}" type="presParOf" srcId="{15BEC76E-1C50-4E19-A8D7-71B65B003520}" destId="{DCF8F7DA-FAB0-4087-9E72-2E3C08F90991}" srcOrd="0" destOrd="0" presId="urn:microsoft.com/office/officeart/2018/2/layout/IconVerticalSolidList"/>
    <dgm:cxn modelId="{F5BEDB79-047A-451F-908D-8828D103D93B}" type="presParOf" srcId="{DCF8F7DA-FAB0-4087-9E72-2E3C08F90991}" destId="{B3730DF4-3CA7-47D1-BF4C-F25AB91EB723}" srcOrd="0" destOrd="0" presId="urn:microsoft.com/office/officeart/2018/2/layout/IconVerticalSolidList"/>
    <dgm:cxn modelId="{78F79DAD-0B45-4093-8E04-B1F763B1C020}" type="presParOf" srcId="{DCF8F7DA-FAB0-4087-9E72-2E3C08F90991}" destId="{3FEFF3A1-06CB-48E9-8B4D-942DF2FAE606}" srcOrd="1" destOrd="0" presId="urn:microsoft.com/office/officeart/2018/2/layout/IconVerticalSolidList"/>
    <dgm:cxn modelId="{13938EE2-5060-4695-A7C0-2CBA383066C7}" type="presParOf" srcId="{DCF8F7DA-FAB0-4087-9E72-2E3C08F90991}" destId="{C85BDEFF-4BFC-4AAB-8CA2-424329169F0C}" srcOrd="2" destOrd="0" presId="urn:microsoft.com/office/officeart/2018/2/layout/IconVerticalSolidList"/>
    <dgm:cxn modelId="{0EBD07C0-4E8C-4F1E-8238-E89A9155E068}" type="presParOf" srcId="{DCF8F7DA-FAB0-4087-9E72-2E3C08F90991}" destId="{8664B653-4BE4-4902-BB79-D555E0DD6F76}" srcOrd="3" destOrd="0" presId="urn:microsoft.com/office/officeart/2018/2/layout/IconVerticalSolidList"/>
    <dgm:cxn modelId="{EAA73CA3-2A5F-4002-9762-300CF7FC7570}" type="presParOf" srcId="{15BEC76E-1C50-4E19-A8D7-71B65B003520}" destId="{A75C077D-65B2-4F70-A7C8-38AA3F76908F}" srcOrd="1" destOrd="0" presId="urn:microsoft.com/office/officeart/2018/2/layout/IconVerticalSolidList"/>
    <dgm:cxn modelId="{DE4EA9B5-4C6E-468A-B4E2-94290E22B26E}" type="presParOf" srcId="{15BEC76E-1C50-4E19-A8D7-71B65B003520}" destId="{0875BD16-F237-44C8-809E-9E97200299F5}" srcOrd="2" destOrd="0" presId="urn:microsoft.com/office/officeart/2018/2/layout/IconVerticalSolidList"/>
    <dgm:cxn modelId="{736A2729-6C74-44CF-B516-BCB697E493FC}" type="presParOf" srcId="{0875BD16-F237-44C8-809E-9E97200299F5}" destId="{F6A79EC9-1890-44BA-95CB-58F644BE682D}" srcOrd="0" destOrd="0" presId="urn:microsoft.com/office/officeart/2018/2/layout/IconVerticalSolidList"/>
    <dgm:cxn modelId="{19085E00-9D1C-4E4E-8FB8-26A81CB2419B}" type="presParOf" srcId="{0875BD16-F237-44C8-809E-9E97200299F5}" destId="{A7C4585D-CA9F-4E59-9209-6A5738D5B8CB}" srcOrd="1" destOrd="0" presId="urn:microsoft.com/office/officeart/2018/2/layout/IconVerticalSolidList"/>
    <dgm:cxn modelId="{09C0932C-721B-43F1-97ED-04E17926296C}" type="presParOf" srcId="{0875BD16-F237-44C8-809E-9E97200299F5}" destId="{7FA042A1-4DD3-4A19-B850-DE1B8CACB3B4}" srcOrd="2" destOrd="0" presId="urn:microsoft.com/office/officeart/2018/2/layout/IconVerticalSolidList"/>
    <dgm:cxn modelId="{71117088-48B3-46BC-9711-3B1A502396C0}" type="presParOf" srcId="{0875BD16-F237-44C8-809E-9E97200299F5}" destId="{F0E8CCE0-52A0-4DD1-9EFE-3B3442315B62}" srcOrd="3" destOrd="0" presId="urn:microsoft.com/office/officeart/2018/2/layout/IconVerticalSolidList"/>
    <dgm:cxn modelId="{33697510-A254-4498-8516-132B05079530}" type="presParOf" srcId="{15BEC76E-1C50-4E19-A8D7-71B65B003520}" destId="{D3531C7A-4B4A-4ADD-B7BD-A16D363C8A30}" srcOrd="3" destOrd="0" presId="urn:microsoft.com/office/officeart/2018/2/layout/IconVerticalSolidList"/>
    <dgm:cxn modelId="{A7141809-75C3-4A25-A3A9-7529F6832106}" type="presParOf" srcId="{15BEC76E-1C50-4E19-A8D7-71B65B003520}" destId="{C951AFA9-CE71-4202-8794-8F1DBEE0537F}" srcOrd="4" destOrd="0" presId="urn:microsoft.com/office/officeart/2018/2/layout/IconVerticalSolidList"/>
    <dgm:cxn modelId="{277ACFB3-9304-4C2F-AA95-B07178DA7452}" type="presParOf" srcId="{C951AFA9-CE71-4202-8794-8F1DBEE0537F}" destId="{BE8654F4-54AB-421D-98F0-AE7A43CA12F1}" srcOrd="0" destOrd="0" presId="urn:microsoft.com/office/officeart/2018/2/layout/IconVerticalSolidList"/>
    <dgm:cxn modelId="{B8575F14-CB57-4F59-8AC3-0C0E405F602D}" type="presParOf" srcId="{C951AFA9-CE71-4202-8794-8F1DBEE0537F}" destId="{8BE97308-910C-4434-B33F-117E29BCD50C}" srcOrd="1" destOrd="0" presId="urn:microsoft.com/office/officeart/2018/2/layout/IconVerticalSolidList"/>
    <dgm:cxn modelId="{EF8D59DC-BC43-4E79-992A-B11FF3127569}" type="presParOf" srcId="{C951AFA9-CE71-4202-8794-8F1DBEE0537F}" destId="{EF532D6A-3312-424B-AA29-A2389B0858C9}" srcOrd="2" destOrd="0" presId="urn:microsoft.com/office/officeart/2018/2/layout/IconVerticalSolidList"/>
    <dgm:cxn modelId="{68B821EB-B0E9-4327-9FE3-8A149A6598FB}" type="presParOf" srcId="{C951AFA9-CE71-4202-8794-8F1DBEE0537F}" destId="{77EB97C4-2AD8-4A9F-9032-8EF2BB5C31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B1381-F415-4E45-8FEC-67F650195153}"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55A7908E-F4E3-49AC-B2C5-5AE684F7302E}">
      <dgm:prSet/>
      <dgm:spPr/>
      <dgm:t>
        <a:bodyPr/>
        <a:lstStyle/>
        <a:p>
          <a:r>
            <a:rPr lang="en-US"/>
            <a:t>Train</a:t>
          </a:r>
        </a:p>
      </dgm:t>
    </dgm:pt>
    <dgm:pt modelId="{DB60A318-B5B3-4DD2-AAF2-3939C1A4C425}" type="parTrans" cxnId="{746405EB-D535-4F13-8849-4F7711B767D5}">
      <dgm:prSet/>
      <dgm:spPr/>
      <dgm:t>
        <a:bodyPr/>
        <a:lstStyle/>
        <a:p>
          <a:endParaRPr lang="en-US"/>
        </a:p>
      </dgm:t>
    </dgm:pt>
    <dgm:pt modelId="{D8D1C930-65B0-4DDF-8EC7-071CF8499F09}" type="sibTrans" cxnId="{746405EB-D535-4F13-8849-4F7711B767D5}">
      <dgm:prSet/>
      <dgm:spPr/>
      <dgm:t>
        <a:bodyPr/>
        <a:lstStyle/>
        <a:p>
          <a:endParaRPr lang="en-US"/>
        </a:p>
      </dgm:t>
    </dgm:pt>
    <dgm:pt modelId="{B9B787AD-5C0D-46FB-8676-39C273B3F0A5}">
      <dgm:prSet custT="1"/>
      <dgm:spPr/>
      <dgm:t>
        <a:bodyPr/>
        <a:lstStyle/>
        <a:p>
          <a:r>
            <a:rPr lang="en-US" sz="2800"/>
            <a:t>Train all new employees</a:t>
          </a:r>
        </a:p>
      </dgm:t>
    </dgm:pt>
    <dgm:pt modelId="{89A7AAD6-A9D9-49B8-B359-1D813E1401D2}" type="parTrans" cxnId="{4A3E3D62-BC4D-4951-9C64-2CADA46ADE9B}">
      <dgm:prSet/>
      <dgm:spPr/>
      <dgm:t>
        <a:bodyPr/>
        <a:lstStyle/>
        <a:p>
          <a:endParaRPr lang="en-US"/>
        </a:p>
      </dgm:t>
    </dgm:pt>
    <dgm:pt modelId="{EE0F8D18-3F40-432B-A120-E463BB57CC9B}" type="sibTrans" cxnId="{4A3E3D62-BC4D-4951-9C64-2CADA46ADE9B}">
      <dgm:prSet/>
      <dgm:spPr/>
      <dgm:t>
        <a:bodyPr/>
        <a:lstStyle/>
        <a:p>
          <a:endParaRPr lang="en-US"/>
        </a:p>
      </dgm:t>
    </dgm:pt>
    <dgm:pt modelId="{E898B287-244F-4F43-B223-FE61C5D5508D}">
      <dgm:prSet/>
      <dgm:spPr/>
      <dgm:t>
        <a:bodyPr/>
        <a:lstStyle/>
        <a:p>
          <a:r>
            <a:rPr lang="en-US"/>
            <a:t>Include in</a:t>
          </a:r>
        </a:p>
      </dgm:t>
    </dgm:pt>
    <dgm:pt modelId="{5FFEFB60-0237-4B92-841F-BBFF6584AC4A}" type="parTrans" cxnId="{AE94821D-16BF-498F-AE2E-1188B9959E33}">
      <dgm:prSet/>
      <dgm:spPr/>
      <dgm:t>
        <a:bodyPr/>
        <a:lstStyle/>
        <a:p>
          <a:endParaRPr lang="en-US"/>
        </a:p>
      </dgm:t>
    </dgm:pt>
    <dgm:pt modelId="{2AFB1DF3-2D2E-4435-B4EA-609964EDFFAC}" type="sibTrans" cxnId="{AE94821D-16BF-498F-AE2E-1188B9959E33}">
      <dgm:prSet/>
      <dgm:spPr/>
      <dgm:t>
        <a:bodyPr/>
        <a:lstStyle/>
        <a:p>
          <a:endParaRPr lang="en-US"/>
        </a:p>
      </dgm:t>
    </dgm:pt>
    <dgm:pt modelId="{FE18F5FB-209B-4924-B739-9FE8A68DAEC2}">
      <dgm:prSet custT="1"/>
      <dgm:spPr/>
      <dgm:t>
        <a:bodyPr/>
        <a:lstStyle/>
        <a:p>
          <a:r>
            <a:rPr lang="en-US" sz="2800"/>
            <a:t>Include in monthly meetings</a:t>
          </a:r>
        </a:p>
      </dgm:t>
    </dgm:pt>
    <dgm:pt modelId="{BDA53680-FB0F-4002-B489-76B77F97229D}" type="parTrans" cxnId="{81F9F48C-6F15-4510-B06A-A5D6877EA6CD}">
      <dgm:prSet/>
      <dgm:spPr/>
      <dgm:t>
        <a:bodyPr/>
        <a:lstStyle/>
        <a:p>
          <a:endParaRPr lang="en-US"/>
        </a:p>
      </dgm:t>
    </dgm:pt>
    <dgm:pt modelId="{CA9DB70A-D6CA-4662-B67A-F6892EC18A17}" type="sibTrans" cxnId="{81F9F48C-6F15-4510-B06A-A5D6877EA6CD}">
      <dgm:prSet/>
      <dgm:spPr/>
      <dgm:t>
        <a:bodyPr/>
        <a:lstStyle/>
        <a:p>
          <a:endParaRPr lang="en-US"/>
        </a:p>
      </dgm:t>
    </dgm:pt>
    <dgm:pt modelId="{B8D45958-BBFA-4DC6-850B-B4FBBB1DC9A4}">
      <dgm:prSet/>
      <dgm:spPr/>
      <dgm:t>
        <a:bodyPr/>
        <a:lstStyle/>
        <a:p>
          <a:r>
            <a:rPr lang="en-US"/>
            <a:t>Follow</a:t>
          </a:r>
        </a:p>
      </dgm:t>
    </dgm:pt>
    <dgm:pt modelId="{8F89413C-F04D-4CC6-890F-1C7F798926BD}" type="parTrans" cxnId="{B2C4CD1B-DEDA-4195-B552-788CBC9CD673}">
      <dgm:prSet/>
      <dgm:spPr/>
      <dgm:t>
        <a:bodyPr/>
        <a:lstStyle/>
        <a:p>
          <a:endParaRPr lang="en-US"/>
        </a:p>
      </dgm:t>
    </dgm:pt>
    <dgm:pt modelId="{B9903361-15C0-4A0C-8742-27BF48F93065}" type="sibTrans" cxnId="{B2C4CD1B-DEDA-4195-B552-788CBC9CD673}">
      <dgm:prSet/>
      <dgm:spPr/>
      <dgm:t>
        <a:bodyPr/>
        <a:lstStyle/>
        <a:p>
          <a:endParaRPr lang="en-US"/>
        </a:p>
      </dgm:t>
    </dgm:pt>
    <dgm:pt modelId="{5435C1B9-7B78-4593-A836-DB7130E09AAC}">
      <dgm:prSet custT="1"/>
      <dgm:spPr/>
      <dgm:t>
        <a:bodyPr/>
        <a:lstStyle/>
        <a:p>
          <a:r>
            <a:rPr lang="en-US" sz="2800"/>
            <a:t>Follow-up after false alarms</a:t>
          </a:r>
        </a:p>
      </dgm:t>
    </dgm:pt>
    <dgm:pt modelId="{CC8ADCF1-BEC0-4CAB-A7D9-E84C150360E3}" type="parTrans" cxnId="{7328D536-376C-49D9-9B23-C6CC1BEDF58E}">
      <dgm:prSet/>
      <dgm:spPr/>
      <dgm:t>
        <a:bodyPr/>
        <a:lstStyle/>
        <a:p>
          <a:endParaRPr lang="en-US"/>
        </a:p>
      </dgm:t>
    </dgm:pt>
    <dgm:pt modelId="{940874B3-FF53-4361-80B4-880A3BB3F7EC}" type="sibTrans" cxnId="{7328D536-376C-49D9-9B23-C6CC1BEDF58E}">
      <dgm:prSet/>
      <dgm:spPr/>
      <dgm:t>
        <a:bodyPr/>
        <a:lstStyle/>
        <a:p>
          <a:endParaRPr lang="en-US"/>
        </a:p>
      </dgm:t>
    </dgm:pt>
    <dgm:pt modelId="{50B15948-3D97-4842-B377-5365C31C940A}">
      <dgm:prSet/>
      <dgm:spPr/>
      <dgm:t>
        <a:bodyPr/>
        <a:lstStyle/>
        <a:p>
          <a:r>
            <a:rPr lang="en-US"/>
            <a:t>Be</a:t>
          </a:r>
        </a:p>
      </dgm:t>
    </dgm:pt>
    <dgm:pt modelId="{18FE0CFD-E931-43DC-AD01-4DC3F94852F3}" type="parTrans" cxnId="{8C4B9B5E-66CF-4141-9552-0EA7A6D51BA0}">
      <dgm:prSet/>
      <dgm:spPr/>
      <dgm:t>
        <a:bodyPr/>
        <a:lstStyle/>
        <a:p>
          <a:endParaRPr lang="en-US"/>
        </a:p>
      </dgm:t>
    </dgm:pt>
    <dgm:pt modelId="{F4AC9820-49CA-4AA5-B024-4708F52E784E}" type="sibTrans" cxnId="{8C4B9B5E-66CF-4141-9552-0EA7A6D51BA0}">
      <dgm:prSet/>
      <dgm:spPr/>
      <dgm:t>
        <a:bodyPr/>
        <a:lstStyle/>
        <a:p>
          <a:endParaRPr lang="en-US"/>
        </a:p>
      </dgm:t>
    </dgm:pt>
    <dgm:pt modelId="{F2103B92-FF7F-48B9-A50D-FA20A29876C3}">
      <dgm:prSet custT="1"/>
      <dgm:spPr/>
      <dgm:t>
        <a:bodyPr/>
        <a:lstStyle/>
        <a:p>
          <a:r>
            <a:rPr lang="en-US" sz="2800"/>
            <a:t>Be proactive - cover common causes before they occur</a:t>
          </a:r>
        </a:p>
      </dgm:t>
    </dgm:pt>
    <dgm:pt modelId="{5FDDA99B-4471-44BF-A2E7-179AF5C60E22}" type="parTrans" cxnId="{28C5F3E4-B0BC-43D4-A050-3724A2F04E6B}">
      <dgm:prSet/>
      <dgm:spPr/>
      <dgm:t>
        <a:bodyPr/>
        <a:lstStyle/>
        <a:p>
          <a:endParaRPr lang="en-US"/>
        </a:p>
      </dgm:t>
    </dgm:pt>
    <dgm:pt modelId="{0226D8D1-6FBC-4D7E-9A8C-09D42444C60C}" type="sibTrans" cxnId="{28C5F3E4-B0BC-43D4-A050-3724A2F04E6B}">
      <dgm:prSet/>
      <dgm:spPr/>
      <dgm:t>
        <a:bodyPr/>
        <a:lstStyle/>
        <a:p>
          <a:endParaRPr lang="en-US"/>
        </a:p>
      </dgm:t>
    </dgm:pt>
    <dgm:pt modelId="{15468509-4F96-4009-8EA6-C12F4F41F496}" type="pres">
      <dgm:prSet presAssocID="{B23B1381-F415-4E45-8FEC-67F650195153}" presName="Name0" presStyleCnt="0">
        <dgm:presLayoutVars>
          <dgm:dir/>
          <dgm:animLvl val="lvl"/>
          <dgm:resizeHandles val="exact"/>
        </dgm:presLayoutVars>
      </dgm:prSet>
      <dgm:spPr/>
    </dgm:pt>
    <dgm:pt modelId="{ABF0A4DF-1198-4D47-8C4B-BA5ECFAD8025}" type="pres">
      <dgm:prSet presAssocID="{55A7908E-F4E3-49AC-B2C5-5AE684F7302E}" presName="linNode" presStyleCnt="0"/>
      <dgm:spPr/>
    </dgm:pt>
    <dgm:pt modelId="{595537C1-5F2B-4402-A73C-17C508F205D9}" type="pres">
      <dgm:prSet presAssocID="{55A7908E-F4E3-49AC-B2C5-5AE684F7302E}" presName="parentText" presStyleLbl="solidFgAcc1" presStyleIdx="0" presStyleCnt="4">
        <dgm:presLayoutVars>
          <dgm:chMax val="1"/>
          <dgm:bulletEnabled/>
        </dgm:presLayoutVars>
      </dgm:prSet>
      <dgm:spPr/>
    </dgm:pt>
    <dgm:pt modelId="{774949DF-6AF2-418D-B1DB-AFB90713E815}" type="pres">
      <dgm:prSet presAssocID="{55A7908E-F4E3-49AC-B2C5-5AE684F7302E}" presName="descendantText" presStyleLbl="alignNode1" presStyleIdx="0" presStyleCnt="4">
        <dgm:presLayoutVars>
          <dgm:bulletEnabled/>
        </dgm:presLayoutVars>
      </dgm:prSet>
      <dgm:spPr/>
    </dgm:pt>
    <dgm:pt modelId="{DE2FD3E3-9C99-428D-A93C-398C48E497AD}" type="pres">
      <dgm:prSet presAssocID="{D8D1C930-65B0-4DDF-8EC7-071CF8499F09}" presName="sp" presStyleCnt="0"/>
      <dgm:spPr/>
    </dgm:pt>
    <dgm:pt modelId="{3933B614-87E6-4F89-B279-8ACDB064A3F7}" type="pres">
      <dgm:prSet presAssocID="{E898B287-244F-4F43-B223-FE61C5D5508D}" presName="linNode" presStyleCnt="0"/>
      <dgm:spPr/>
    </dgm:pt>
    <dgm:pt modelId="{E7510BDA-A16B-4135-B9EC-993180924B5E}" type="pres">
      <dgm:prSet presAssocID="{E898B287-244F-4F43-B223-FE61C5D5508D}" presName="parentText" presStyleLbl="solidFgAcc1" presStyleIdx="1" presStyleCnt="4">
        <dgm:presLayoutVars>
          <dgm:chMax val="1"/>
          <dgm:bulletEnabled/>
        </dgm:presLayoutVars>
      </dgm:prSet>
      <dgm:spPr/>
    </dgm:pt>
    <dgm:pt modelId="{D9B8572F-028C-48FA-8D5E-00BA3B3B453A}" type="pres">
      <dgm:prSet presAssocID="{E898B287-244F-4F43-B223-FE61C5D5508D}" presName="descendantText" presStyleLbl="alignNode1" presStyleIdx="1" presStyleCnt="4">
        <dgm:presLayoutVars>
          <dgm:bulletEnabled/>
        </dgm:presLayoutVars>
      </dgm:prSet>
      <dgm:spPr/>
    </dgm:pt>
    <dgm:pt modelId="{2F72EFC4-FAB9-4647-A6FE-60507680102A}" type="pres">
      <dgm:prSet presAssocID="{2AFB1DF3-2D2E-4435-B4EA-609964EDFFAC}" presName="sp" presStyleCnt="0"/>
      <dgm:spPr/>
    </dgm:pt>
    <dgm:pt modelId="{B1CBD8C6-571A-4627-A326-3107D8A1538A}" type="pres">
      <dgm:prSet presAssocID="{B8D45958-BBFA-4DC6-850B-B4FBBB1DC9A4}" presName="linNode" presStyleCnt="0"/>
      <dgm:spPr/>
    </dgm:pt>
    <dgm:pt modelId="{38F71ADF-2339-4527-80BB-A528EDD5276E}" type="pres">
      <dgm:prSet presAssocID="{B8D45958-BBFA-4DC6-850B-B4FBBB1DC9A4}" presName="parentText" presStyleLbl="solidFgAcc1" presStyleIdx="2" presStyleCnt="4">
        <dgm:presLayoutVars>
          <dgm:chMax val="1"/>
          <dgm:bulletEnabled/>
        </dgm:presLayoutVars>
      </dgm:prSet>
      <dgm:spPr/>
    </dgm:pt>
    <dgm:pt modelId="{E5F1E32D-53CE-4176-9298-D3D3CE679417}" type="pres">
      <dgm:prSet presAssocID="{B8D45958-BBFA-4DC6-850B-B4FBBB1DC9A4}" presName="descendantText" presStyleLbl="alignNode1" presStyleIdx="2" presStyleCnt="4">
        <dgm:presLayoutVars>
          <dgm:bulletEnabled/>
        </dgm:presLayoutVars>
      </dgm:prSet>
      <dgm:spPr/>
    </dgm:pt>
    <dgm:pt modelId="{A64A255F-4B2F-4B92-AA70-090AE251962D}" type="pres">
      <dgm:prSet presAssocID="{B9903361-15C0-4A0C-8742-27BF48F93065}" presName="sp" presStyleCnt="0"/>
      <dgm:spPr/>
    </dgm:pt>
    <dgm:pt modelId="{D62D8F3D-B6D3-488F-87AA-FA916ECEBFC8}" type="pres">
      <dgm:prSet presAssocID="{50B15948-3D97-4842-B377-5365C31C940A}" presName="linNode" presStyleCnt="0"/>
      <dgm:spPr/>
    </dgm:pt>
    <dgm:pt modelId="{5EB4D4CE-73D9-4AE9-A5BB-1187E338FC27}" type="pres">
      <dgm:prSet presAssocID="{50B15948-3D97-4842-B377-5365C31C940A}" presName="parentText" presStyleLbl="solidFgAcc1" presStyleIdx="3" presStyleCnt="4">
        <dgm:presLayoutVars>
          <dgm:chMax val="1"/>
          <dgm:bulletEnabled/>
        </dgm:presLayoutVars>
      </dgm:prSet>
      <dgm:spPr/>
    </dgm:pt>
    <dgm:pt modelId="{7369262C-04BB-4200-975E-DF9B02A05349}" type="pres">
      <dgm:prSet presAssocID="{50B15948-3D97-4842-B377-5365C31C940A}" presName="descendantText" presStyleLbl="alignNode1" presStyleIdx="3" presStyleCnt="4">
        <dgm:presLayoutVars>
          <dgm:bulletEnabled/>
        </dgm:presLayoutVars>
      </dgm:prSet>
      <dgm:spPr/>
    </dgm:pt>
  </dgm:ptLst>
  <dgm:cxnLst>
    <dgm:cxn modelId="{B2C4CD1B-DEDA-4195-B552-788CBC9CD673}" srcId="{B23B1381-F415-4E45-8FEC-67F650195153}" destId="{B8D45958-BBFA-4DC6-850B-B4FBBB1DC9A4}" srcOrd="2" destOrd="0" parTransId="{8F89413C-F04D-4CC6-890F-1C7F798926BD}" sibTransId="{B9903361-15C0-4A0C-8742-27BF48F93065}"/>
    <dgm:cxn modelId="{AE94821D-16BF-498F-AE2E-1188B9959E33}" srcId="{B23B1381-F415-4E45-8FEC-67F650195153}" destId="{E898B287-244F-4F43-B223-FE61C5D5508D}" srcOrd="1" destOrd="0" parTransId="{5FFEFB60-0237-4B92-841F-BBFF6584AC4A}" sibTransId="{2AFB1DF3-2D2E-4435-B4EA-609964EDFFAC}"/>
    <dgm:cxn modelId="{F8E38236-81B0-4B96-B91E-7E91309D11D6}" type="presOf" srcId="{B8D45958-BBFA-4DC6-850B-B4FBBB1DC9A4}" destId="{38F71ADF-2339-4527-80BB-A528EDD5276E}" srcOrd="0" destOrd="0" presId="urn:microsoft.com/office/officeart/2016/7/layout/VerticalHollowActionList"/>
    <dgm:cxn modelId="{7328D536-376C-49D9-9B23-C6CC1BEDF58E}" srcId="{B8D45958-BBFA-4DC6-850B-B4FBBB1DC9A4}" destId="{5435C1B9-7B78-4593-A836-DB7130E09AAC}" srcOrd="0" destOrd="0" parTransId="{CC8ADCF1-BEC0-4CAB-A7D9-E84C150360E3}" sibTransId="{940874B3-FF53-4361-80B4-880A3BB3F7EC}"/>
    <dgm:cxn modelId="{59E0F740-ABC0-4B9A-910F-8B9EECEF3A90}" type="presOf" srcId="{FE18F5FB-209B-4924-B739-9FE8A68DAEC2}" destId="{D9B8572F-028C-48FA-8D5E-00BA3B3B453A}" srcOrd="0" destOrd="0" presId="urn:microsoft.com/office/officeart/2016/7/layout/VerticalHollowActionList"/>
    <dgm:cxn modelId="{8C4B9B5E-66CF-4141-9552-0EA7A6D51BA0}" srcId="{B23B1381-F415-4E45-8FEC-67F650195153}" destId="{50B15948-3D97-4842-B377-5365C31C940A}" srcOrd="3" destOrd="0" parTransId="{18FE0CFD-E931-43DC-AD01-4DC3F94852F3}" sibTransId="{F4AC9820-49CA-4AA5-B024-4708F52E784E}"/>
    <dgm:cxn modelId="{4A3E3D62-BC4D-4951-9C64-2CADA46ADE9B}" srcId="{55A7908E-F4E3-49AC-B2C5-5AE684F7302E}" destId="{B9B787AD-5C0D-46FB-8676-39C273B3F0A5}" srcOrd="0" destOrd="0" parTransId="{89A7AAD6-A9D9-49B8-B359-1D813E1401D2}" sibTransId="{EE0F8D18-3F40-432B-A120-E463BB57CC9B}"/>
    <dgm:cxn modelId="{81F9F48C-6F15-4510-B06A-A5D6877EA6CD}" srcId="{E898B287-244F-4F43-B223-FE61C5D5508D}" destId="{FE18F5FB-209B-4924-B739-9FE8A68DAEC2}" srcOrd="0" destOrd="0" parTransId="{BDA53680-FB0F-4002-B489-76B77F97229D}" sibTransId="{CA9DB70A-D6CA-4662-B67A-F6892EC18A17}"/>
    <dgm:cxn modelId="{53AD8596-98DD-46D5-9D62-7C8EBA138319}" type="presOf" srcId="{50B15948-3D97-4842-B377-5365C31C940A}" destId="{5EB4D4CE-73D9-4AE9-A5BB-1187E338FC27}" srcOrd="0" destOrd="0" presId="urn:microsoft.com/office/officeart/2016/7/layout/VerticalHollowActionList"/>
    <dgm:cxn modelId="{0569D1A2-D627-45E9-89DE-C89F9595B4E1}" type="presOf" srcId="{5435C1B9-7B78-4593-A836-DB7130E09AAC}" destId="{E5F1E32D-53CE-4176-9298-D3D3CE679417}" srcOrd="0" destOrd="0" presId="urn:microsoft.com/office/officeart/2016/7/layout/VerticalHollowActionList"/>
    <dgm:cxn modelId="{43B59EA3-45C7-47C4-B5A5-B203FEAB6C6C}" type="presOf" srcId="{E898B287-244F-4F43-B223-FE61C5D5508D}" destId="{E7510BDA-A16B-4135-B9EC-993180924B5E}" srcOrd="0" destOrd="0" presId="urn:microsoft.com/office/officeart/2016/7/layout/VerticalHollowActionList"/>
    <dgm:cxn modelId="{28C5F3E4-B0BC-43D4-A050-3724A2F04E6B}" srcId="{50B15948-3D97-4842-B377-5365C31C940A}" destId="{F2103B92-FF7F-48B9-A50D-FA20A29876C3}" srcOrd="0" destOrd="0" parTransId="{5FDDA99B-4471-44BF-A2E7-179AF5C60E22}" sibTransId="{0226D8D1-6FBC-4D7E-9A8C-09D42444C60C}"/>
    <dgm:cxn modelId="{1CA888E9-9254-4465-978A-3A795A9D0203}" type="presOf" srcId="{B23B1381-F415-4E45-8FEC-67F650195153}" destId="{15468509-4F96-4009-8EA6-C12F4F41F496}" srcOrd="0" destOrd="0" presId="urn:microsoft.com/office/officeart/2016/7/layout/VerticalHollowActionList"/>
    <dgm:cxn modelId="{746405EB-D535-4F13-8849-4F7711B767D5}" srcId="{B23B1381-F415-4E45-8FEC-67F650195153}" destId="{55A7908E-F4E3-49AC-B2C5-5AE684F7302E}" srcOrd="0" destOrd="0" parTransId="{DB60A318-B5B3-4DD2-AAF2-3939C1A4C425}" sibTransId="{D8D1C930-65B0-4DDF-8EC7-071CF8499F09}"/>
    <dgm:cxn modelId="{37CAEEED-E3CB-4E2C-A248-B91199C0C0A3}" type="presOf" srcId="{B9B787AD-5C0D-46FB-8676-39C273B3F0A5}" destId="{774949DF-6AF2-418D-B1DB-AFB90713E815}" srcOrd="0" destOrd="0" presId="urn:microsoft.com/office/officeart/2016/7/layout/VerticalHollowActionList"/>
    <dgm:cxn modelId="{C57C9BF8-641F-4334-9776-59CDF3698D26}" type="presOf" srcId="{55A7908E-F4E3-49AC-B2C5-5AE684F7302E}" destId="{595537C1-5F2B-4402-A73C-17C508F205D9}" srcOrd="0" destOrd="0" presId="urn:microsoft.com/office/officeart/2016/7/layout/VerticalHollowActionList"/>
    <dgm:cxn modelId="{3F09FCF8-FEA7-4796-92B1-5070CC2BC792}" type="presOf" srcId="{F2103B92-FF7F-48B9-A50D-FA20A29876C3}" destId="{7369262C-04BB-4200-975E-DF9B02A05349}" srcOrd="0" destOrd="0" presId="urn:microsoft.com/office/officeart/2016/7/layout/VerticalHollowActionList"/>
    <dgm:cxn modelId="{D2593017-C3B8-4671-98BC-5966425769B4}" type="presParOf" srcId="{15468509-4F96-4009-8EA6-C12F4F41F496}" destId="{ABF0A4DF-1198-4D47-8C4B-BA5ECFAD8025}" srcOrd="0" destOrd="0" presId="urn:microsoft.com/office/officeart/2016/7/layout/VerticalHollowActionList"/>
    <dgm:cxn modelId="{D07F9409-F4DB-4B2B-BDD8-0B900A79317C}" type="presParOf" srcId="{ABF0A4DF-1198-4D47-8C4B-BA5ECFAD8025}" destId="{595537C1-5F2B-4402-A73C-17C508F205D9}" srcOrd="0" destOrd="0" presId="urn:microsoft.com/office/officeart/2016/7/layout/VerticalHollowActionList"/>
    <dgm:cxn modelId="{F33F9547-ABA5-43B9-B6AF-45653A0102E5}" type="presParOf" srcId="{ABF0A4DF-1198-4D47-8C4B-BA5ECFAD8025}" destId="{774949DF-6AF2-418D-B1DB-AFB90713E815}" srcOrd="1" destOrd="0" presId="urn:microsoft.com/office/officeart/2016/7/layout/VerticalHollowActionList"/>
    <dgm:cxn modelId="{F1A360D2-02F4-441F-849A-3E8BB6CB605E}" type="presParOf" srcId="{15468509-4F96-4009-8EA6-C12F4F41F496}" destId="{DE2FD3E3-9C99-428D-A93C-398C48E497AD}" srcOrd="1" destOrd="0" presId="urn:microsoft.com/office/officeart/2016/7/layout/VerticalHollowActionList"/>
    <dgm:cxn modelId="{90B487BE-9740-4926-891E-76C3D1E56692}" type="presParOf" srcId="{15468509-4F96-4009-8EA6-C12F4F41F496}" destId="{3933B614-87E6-4F89-B279-8ACDB064A3F7}" srcOrd="2" destOrd="0" presId="urn:microsoft.com/office/officeart/2016/7/layout/VerticalHollowActionList"/>
    <dgm:cxn modelId="{7AF931A7-CB66-4A24-B770-BDBA61DE9F98}" type="presParOf" srcId="{3933B614-87E6-4F89-B279-8ACDB064A3F7}" destId="{E7510BDA-A16B-4135-B9EC-993180924B5E}" srcOrd="0" destOrd="0" presId="urn:microsoft.com/office/officeart/2016/7/layout/VerticalHollowActionList"/>
    <dgm:cxn modelId="{FF3D0D88-D60C-4EC3-B30F-3DB4645FFA17}" type="presParOf" srcId="{3933B614-87E6-4F89-B279-8ACDB064A3F7}" destId="{D9B8572F-028C-48FA-8D5E-00BA3B3B453A}" srcOrd="1" destOrd="0" presId="urn:microsoft.com/office/officeart/2016/7/layout/VerticalHollowActionList"/>
    <dgm:cxn modelId="{D1FC890A-DCFA-4C1E-94D4-E83A416416CA}" type="presParOf" srcId="{15468509-4F96-4009-8EA6-C12F4F41F496}" destId="{2F72EFC4-FAB9-4647-A6FE-60507680102A}" srcOrd="3" destOrd="0" presId="urn:microsoft.com/office/officeart/2016/7/layout/VerticalHollowActionList"/>
    <dgm:cxn modelId="{50A6B65F-8BF1-4348-9873-7215F4D4D6BC}" type="presParOf" srcId="{15468509-4F96-4009-8EA6-C12F4F41F496}" destId="{B1CBD8C6-571A-4627-A326-3107D8A1538A}" srcOrd="4" destOrd="0" presId="urn:microsoft.com/office/officeart/2016/7/layout/VerticalHollowActionList"/>
    <dgm:cxn modelId="{2524F4FB-AB24-47F2-95F2-7325F2506B9F}" type="presParOf" srcId="{B1CBD8C6-571A-4627-A326-3107D8A1538A}" destId="{38F71ADF-2339-4527-80BB-A528EDD5276E}" srcOrd="0" destOrd="0" presId="urn:microsoft.com/office/officeart/2016/7/layout/VerticalHollowActionList"/>
    <dgm:cxn modelId="{FBECC6FF-87F1-406A-AB5B-3DE40472FB5C}" type="presParOf" srcId="{B1CBD8C6-571A-4627-A326-3107D8A1538A}" destId="{E5F1E32D-53CE-4176-9298-D3D3CE679417}" srcOrd="1" destOrd="0" presId="urn:microsoft.com/office/officeart/2016/7/layout/VerticalHollowActionList"/>
    <dgm:cxn modelId="{133304D6-2F87-485A-B11F-3B25186B4B7F}" type="presParOf" srcId="{15468509-4F96-4009-8EA6-C12F4F41F496}" destId="{A64A255F-4B2F-4B92-AA70-090AE251962D}" srcOrd="5" destOrd="0" presId="urn:microsoft.com/office/officeart/2016/7/layout/VerticalHollowActionList"/>
    <dgm:cxn modelId="{DBD35DAA-D019-46BC-A44A-40731824B56B}" type="presParOf" srcId="{15468509-4F96-4009-8EA6-C12F4F41F496}" destId="{D62D8F3D-B6D3-488F-87AA-FA916ECEBFC8}" srcOrd="6" destOrd="0" presId="urn:microsoft.com/office/officeart/2016/7/layout/VerticalHollowActionList"/>
    <dgm:cxn modelId="{27579F4F-F5A9-47E4-AD41-A90638C58F71}" type="presParOf" srcId="{D62D8F3D-B6D3-488F-87AA-FA916ECEBFC8}" destId="{5EB4D4CE-73D9-4AE9-A5BB-1187E338FC27}" srcOrd="0" destOrd="0" presId="urn:microsoft.com/office/officeart/2016/7/layout/VerticalHollowActionList"/>
    <dgm:cxn modelId="{FA63BC4D-80D9-4563-8429-6A7028FDDC50}" type="presParOf" srcId="{D62D8F3D-B6D3-488F-87AA-FA916ECEBFC8}" destId="{7369262C-04BB-4200-975E-DF9B02A05349}"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B120F-7CA5-4CB6-A97D-39A875EEF6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82D6314-A7D9-4BC8-BFA9-B3D8BC708D73}">
      <dgm:prSet/>
      <dgm:spPr/>
      <dgm:t>
        <a:bodyPr/>
        <a:lstStyle/>
        <a:p>
          <a:pPr>
            <a:lnSpc>
              <a:spcPct val="100000"/>
            </a:lnSpc>
          </a:pPr>
          <a:r>
            <a:rPr lang="en-US"/>
            <a:t>Before you test your system</a:t>
          </a:r>
        </a:p>
      </dgm:t>
    </dgm:pt>
    <dgm:pt modelId="{55294332-5A41-4036-BEBD-0106C10A2A26}" type="parTrans" cxnId="{0565677C-AAC8-4930-9822-8F0E0319A650}">
      <dgm:prSet/>
      <dgm:spPr/>
      <dgm:t>
        <a:bodyPr/>
        <a:lstStyle/>
        <a:p>
          <a:endParaRPr lang="en-US"/>
        </a:p>
      </dgm:t>
    </dgm:pt>
    <dgm:pt modelId="{89035EDE-DAE0-4B9E-B978-ACA012972CA4}" type="sibTrans" cxnId="{0565677C-AAC8-4930-9822-8F0E0319A650}">
      <dgm:prSet/>
      <dgm:spPr/>
      <dgm:t>
        <a:bodyPr/>
        <a:lstStyle/>
        <a:p>
          <a:endParaRPr lang="en-US"/>
        </a:p>
      </dgm:t>
    </dgm:pt>
    <dgm:pt modelId="{1E6EB49C-4AAF-483A-BDE9-FF5BC5B9C78B}">
      <dgm:prSet/>
      <dgm:spPr/>
      <dgm:t>
        <a:bodyPr/>
        <a:lstStyle/>
        <a:p>
          <a:pPr>
            <a:lnSpc>
              <a:spcPct val="100000"/>
            </a:lnSpc>
          </a:pPr>
          <a:r>
            <a:rPr lang="en-US"/>
            <a:t>If your system is not working properly</a:t>
          </a:r>
        </a:p>
      </dgm:t>
    </dgm:pt>
    <dgm:pt modelId="{ED620C5D-838F-4EA8-B486-552C47BC201B}" type="parTrans" cxnId="{71E92FC9-322A-4BA7-B176-032D6E6712DD}">
      <dgm:prSet/>
      <dgm:spPr/>
      <dgm:t>
        <a:bodyPr/>
        <a:lstStyle/>
        <a:p>
          <a:endParaRPr lang="en-US"/>
        </a:p>
      </dgm:t>
    </dgm:pt>
    <dgm:pt modelId="{A37C6A81-C058-47EA-BE45-A68EEE60542B}" type="sibTrans" cxnId="{71E92FC9-322A-4BA7-B176-032D6E6712DD}">
      <dgm:prSet/>
      <dgm:spPr/>
      <dgm:t>
        <a:bodyPr/>
        <a:lstStyle/>
        <a:p>
          <a:endParaRPr lang="en-US"/>
        </a:p>
      </dgm:t>
    </dgm:pt>
    <dgm:pt modelId="{673E9CFB-EDC2-4846-AC17-794CF246DDDB}">
      <dgm:prSet/>
      <dgm:spPr/>
      <dgm:t>
        <a:bodyPr/>
        <a:lstStyle/>
        <a:p>
          <a:pPr>
            <a:lnSpc>
              <a:spcPct val="100000"/>
            </a:lnSpc>
          </a:pPr>
          <a:r>
            <a:rPr lang="en-US"/>
            <a:t>If you plan to remodel or install new wiring of any kind (telephone, DSL, VoIP, etc.)</a:t>
          </a:r>
        </a:p>
      </dgm:t>
    </dgm:pt>
    <dgm:pt modelId="{63C9F0B5-9010-4AE6-9924-D5CB95E62797}" type="parTrans" cxnId="{4D6F1CC0-5616-43C2-9F4F-E31941D85094}">
      <dgm:prSet/>
      <dgm:spPr/>
      <dgm:t>
        <a:bodyPr/>
        <a:lstStyle/>
        <a:p>
          <a:endParaRPr lang="en-US"/>
        </a:p>
      </dgm:t>
    </dgm:pt>
    <dgm:pt modelId="{8A672FBB-6837-4F48-A6F3-7F39860DAFEC}" type="sibTrans" cxnId="{4D6F1CC0-5616-43C2-9F4F-E31941D85094}">
      <dgm:prSet/>
      <dgm:spPr/>
      <dgm:t>
        <a:bodyPr/>
        <a:lstStyle/>
        <a:p>
          <a:endParaRPr lang="en-US"/>
        </a:p>
      </dgm:t>
    </dgm:pt>
    <dgm:pt modelId="{3DEECE06-A501-4A5D-988E-9B9F771E67D5}" type="pres">
      <dgm:prSet presAssocID="{369B120F-7CA5-4CB6-A97D-39A875EEF6FD}" presName="root" presStyleCnt="0">
        <dgm:presLayoutVars>
          <dgm:dir/>
          <dgm:resizeHandles val="exact"/>
        </dgm:presLayoutVars>
      </dgm:prSet>
      <dgm:spPr/>
    </dgm:pt>
    <dgm:pt modelId="{1C77C82E-091E-4251-9A0D-AD29360170B5}" type="pres">
      <dgm:prSet presAssocID="{182D6314-A7D9-4BC8-BFA9-B3D8BC708D73}" presName="compNode" presStyleCnt="0"/>
      <dgm:spPr/>
    </dgm:pt>
    <dgm:pt modelId="{17F17FD9-1235-4C2C-8DD5-9BDC7336EA14}" type="pres">
      <dgm:prSet presAssocID="{182D6314-A7D9-4BC8-BFA9-B3D8BC708D73}" presName="bgRect" presStyleLbl="bgShp" presStyleIdx="0" presStyleCnt="3"/>
      <dgm:spPr/>
    </dgm:pt>
    <dgm:pt modelId="{884B041A-D7B4-46E1-8DC8-92B6C0C9EE87}" type="pres">
      <dgm:prSet presAssocID="{182D6314-A7D9-4BC8-BFA9-B3D8BC708D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B3A747A7-F962-4988-B746-04C7BC062C1D}" type="pres">
      <dgm:prSet presAssocID="{182D6314-A7D9-4BC8-BFA9-B3D8BC708D73}" presName="spaceRect" presStyleCnt="0"/>
      <dgm:spPr/>
    </dgm:pt>
    <dgm:pt modelId="{10CC6F17-A6F1-46D5-93AD-73E7B2030CD7}" type="pres">
      <dgm:prSet presAssocID="{182D6314-A7D9-4BC8-BFA9-B3D8BC708D73}" presName="parTx" presStyleLbl="revTx" presStyleIdx="0" presStyleCnt="3">
        <dgm:presLayoutVars>
          <dgm:chMax val="0"/>
          <dgm:chPref val="0"/>
        </dgm:presLayoutVars>
      </dgm:prSet>
      <dgm:spPr/>
    </dgm:pt>
    <dgm:pt modelId="{AB693A90-47CE-4104-812E-174AC07F59D6}" type="pres">
      <dgm:prSet presAssocID="{89035EDE-DAE0-4B9E-B978-ACA012972CA4}" presName="sibTrans" presStyleCnt="0"/>
      <dgm:spPr/>
    </dgm:pt>
    <dgm:pt modelId="{4AD43DE4-F5EE-4376-9730-697FCA54175A}" type="pres">
      <dgm:prSet presAssocID="{1E6EB49C-4AAF-483A-BDE9-FF5BC5B9C78B}" presName="compNode" presStyleCnt="0"/>
      <dgm:spPr/>
    </dgm:pt>
    <dgm:pt modelId="{8F3D77F9-464A-482C-8CF4-B3DC2AD2ED48}" type="pres">
      <dgm:prSet presAssocID="{1E6EB49C-4AAF-483A-BDE9-FF5BC5B9C78B}" presName="bgRect" presStyleLbl="bgShp" presStyleIdx="1" presStyleCnt="3"/>
      <dgm:spPr/>
    </dgm:pt>
    <dgm:pt modelId="{82AE732D-F8F1-485E-9152-BCA96CC3BA4D}" type="pres">
      <dgm:prSet presAssocID="{1E6EB49C-4AAF-483A-BDE9-FF5BC5B9C78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AA2F309A-1E0B-4907-AECA-55959F17FB94}" type="pres">
      <dgm:prSet presAssocID="{1E6EB49C-4AAF-483A-BDE9-FF5BC5B9C78B}" presName="spaceRect" presStyleCnt="0"/>
      <dgm:spPr/>
    </dgm:pt>
    <dgm:pt modelId="{1FC11B4C-926C-46CF-8C87-89CD4B37D621}" type="pres">
      <dgm:prSet presAssocID="{1E6EB49C-4AAF-483A-BDE9-FF5BC5B9C78B}" presName="parTx" presStyleLbl="revTx" presStyleIdx="1" presStyleCnt="3">
        <dgm:presLayoutVars>
          <dgm:chMax val="0"/>
          <dgm:chPref val="0"/>
        </dgm:presLayoutVars>
      </dgm:prSet>
      <dgm:spPr/>
    </dgm:pt>
    <dgm:pt modelId="{6313E684-E108-4742-8B75-0A709312F806}" type="pres">
      <dgm:prSet presAssocID="{A37C6A81-C058-47EA-BE45-A68EEE60542B}" presName="sibTrans" presStyleCnt="0"/>
      <dgm:spPr/>
    </dgm:pt>
    <dgm:pt modelId="{936413BD-C926-4C7B-BF19-22BF53C573F9}" type="pres">
      <dgm:prSet presAssocID="{673E9CFB-EDC2-4846-AC17-794CF246DDDB}" presName="compNode" presStyleCnt="0"/>
      <dgm:spPr/>
    </dgm:pt>
    <dgm:pt modelId="{E82BAFFF-8164-4255-9040-D34401E2E6A4}" type="pres">
      <dgm:prSet presAssocID="{673E9CFB-EDC2-4846-AC17-794CF246DDDB}" presName="bgRect" presStyleLbl="bgShp" presStyleIdx="2" presStyleCnt="3"/>
      <dgm:spPr/>
    </dgm:pt>
    <dgm:pt modelId="{F6278C8E-E9B0-4C43-B924-F97659A06A11}" type="pres">
      <dgm:prSet presAssocID="{673E9CFB-EDC2-4846-AC17-794CF246DD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9B1AE42C-DC50-427E-8156-09A3E73C15DC}" type="pres">
      <dgm:prSet presAssocID="{673E9CFB-EDC2-4846-AC17-794CF246DDDB}" presName="spaceRect" presStyleCnt="0"/>
      <dgm:spPr/>
    </dgm:pt>
    <dgm:pt modelId="{4D0AD08E-5B6C-4780-9E45-5F112E732103}" type="pres">
      <dgm:prSet presAssocID="{673E9CFB-EDC2-4846-AC17-794CF246DDDB}" presName="parTx" presStyleLbl="revTx" presStyleIdx="2" presStyleCnt="3">
        <dgm:presLayoutVars>
          <dgm:chMax val="0"/>
          <dgm:chPref val="0"/>
        </dgm:presLayoutVars>
      </dgm:prSet>
      <dgm:spPr/>
    </dgm:pt>
  </dgm:ptLst>
  <dgm:cxnLst>
    <dgm:cxn modelId="{19264D6A-062B-4274-AB79-40D3C77E60B5}" type="presOf" srcId="{673E9CFB-EDC2-4846-AC17-794CF246DDDB}" destId="{4D0AD08E-5B6C-4780-9E45-5F112E732103}" srcOrd="0" destOrd="0" presId="urn:microsoft.com/office/officeart/2018/2/layout/IconVerticalSolidList"/>
    <dgm:cxn modelId="{0565677C-AAC8-4930-9822-8F0E0319A650}" srcId="{369B120F-7CA5-4CB6-A97D-39A875EEF6FD}" destId="{182D6314-A7D9-4BC8-BFA9-B3D8BC708D73}" srcOrd="0" destOrd="0" parTransId="{55294332-5A41-4036-BEBD-0106C10A2A26}" sibTransId="{89035EDE-DAE0-4B9E-B978-ACA012972CA4}"/>
    <dgm:cxn modelId="{547EF8A1-9A7F-4B18-80BA-64C18CF4F3D3}" type="presOf" srcId="{182D6314-A7D9-4BC8-BFA9-B3D8BC708D73}" destId="{10CC6F17-A6F1-46D5-93AD-73E7B2030CD7}" srcOrd="0" destOrd="0" presId="urn:microsoft.com/office/officeart/2018/2/layout/IconVerticalSolidList"/>
    <dgm:cxn modelId="{4D6F1CC0-5616-43C2-9F4F-E31941D85094}" srcId="{369B120F-7CA5-4CB6-A97D-39A875EEF6FD}" destId="{673E9CFB-EDC2-4846-AC17-794CF246DDDB}" srcOrd="2" destOrd="0" parTransId="{63C9F0B5-9010-4AE6-9924-D5CB95E62797}" sibTransId="{8A672FBB-6837-4F48-A6F3-7F39860DAFEC}"/>
    <dgm:cxn modelId="{71E92FC9-322A-4BA7-B176-032D6E6712DD}" srcId="{369B120F-7CA5-4CB6-A97D-39A875EEF6FD}" destId="{1E6EB49C-4AAF-483A-BDE9-FF5BC5B9C78B}" srcOrd="1" destOrd="0" parTransId="{ED620C5D-838F-4EA8-B486-552C47BC201B}" sibTransId="{A37C6A81-C058-47EA-BE45-A68EEE60542B}"/>
    <dgm:cxn modelId="{F0C87CD5-134E-4409-80A4-79225AB40844}" type="presOf" srcId="{1E6EB49C-4AAF-483A-BDE9-FF5BC5B9C78B}" destId="{1FC11B4C-926C-46CF-8C87-89CD4B37D621}" srcOrd="0" destOrd="0" presId="urn:microsoft.com/office/officeart/2018/2/layout/IconVerticalSolidList"/>
    <dgm:cxn modelId="{A30997E0-D7EE-4272-8473-55DC90712EC4}" type="presOf" srcId="{369B120F-7CA5-4CB6-A97D-39A875EEF6FD}" destId="{3DEECE06-A501-4A5D-988E-9B9F771E67D5}" srcOrd="0" destOrd="0" presId="urn:microsoft.com/office/officeart/2018/2/layout/IconVerticalSolidList"/>
    <dgm:cxn modelId="{DF854E27-D50E-42B1-ACBE-640DF7450934}" type="presParOf" srcId="{3DEECE06-A501-4A5D-988E-9B9F771E67D5}" destId="{1C77C82E-091E-4251-9A0D-AD29360170B5}" srcOrd="0" destOrd="0" presId="urn:microsoft.com/office/officeart/2018/2/layout/IconVerticalSolidList"/>
    <dgm:cxn modelId="{43915DD6-DCDF-4D3E-B973-365B7FEA08B7}" type="presParOf" srcId="{1C77C82E-091E-4251-9A0D-AD29360170B5}" destId="{17F17FD9-1235-4C2C-8DD5-9BDC7336EA14}" srcOrd="0" destOrd="0" presId="urn:microsoft.com/office/officeart/2018/2/layout/IconVerticalSolidList"/>
    <dgm:cxn modelId="{7EE809AF-AD9C-496F-951D-1563F496EDA6}" type="presParOf" srcId="{1C77C82E-091E-4251-9A0D-AD29360170B5}" destId="{884B041A-D7B4-46E1-8DC8-92B6C0C9EE87}" srcOrd="1" destOrd="0" presId="urn:microsoft.com/office/officeart/2018/2/layout/IconVerticalSolidList"/>
    <dgm:cxn modelId="{31524F39-57E5-4000-940A-DDC17B7B5802}" type="presParOf" srcId="{1C77C82E-091E-4251-9A0D-AD29360170B5}" destId="{B3A747A7-F962-4988-B746-04C7BC062C1D}" srcOrd="2" destOrd="0" presId="urn:microsoft.com/office/officeart/2018/2/layout/IconVerticalSolidList"/>
    <dgm:cxn modelId="{DD83C1EE-7B93-4ADC-A93B-F5988EFD6DB6}" type="presParOf" srcId="{1C77C82E-091E-4251-9A0D-AD29360170B5}" destId="{10CC6F17-A6F1-46D5-93AD-73E7B2030CD7}" srcOrd="3" destOrd="0" presId="urn:microsoft.com/office/officeart/2018/2/layout/IconVerticalSolidList"/>
    <dgm:cxn modelId="{D6F44376-E0F9-40DD-9BC0-F2BA14E8BA2E}" type="presParOf" srcId="{3DEECE06-A501-4A5D-988E-9B9F771E67D5}" destId="{AB693A90-47CE-4104-812E-174AC07F59D6}" srcOrd="1" destOrd="0" presId="urn:microsoft.com/office/officeart/2018/2/layout/IconVerticalSolidList"/>
    <dgm:cxn modelId="{ABFA112F-3C50-49AA-B7B6-57DD395FED67}" type="presParOf" srcId="{3DEECE06-A501-4A5D-988E-9B9F771E67D5}" destId="{4AD43DE4-F5EE-4376-9730-697FCA54175A}" srcOrd="2" destOrd="0" presId="urn:microsoft.com/office/officeart/2018/2/layout/IconVerticalSolidList"/>
    <dgm:cxn modelId="{79C60C60-0C5F-445E-AE16-19E3CBAD95F2}" type="presParOf" srcId="{4AD43DE4-F5EE-4376-9730-697FCA54175A}" destId="{8F3D77F9-464A-482C-8CF4-B3DC2AD2ED48}" srcOrd="0" destOrd="0" presId="urn:microsoft.com/office/officeart/2018/2/layout/IconVerticalSolidList"/>
    <dgm:cxn modelId="{7FEC5810-F1F5-4BB7-A8BE-EA848422B9C0}" type="presParOf" srcId="{4AD43DE4-F5EE-4376-9730-697FCA54175A}" destId="{82AE732D-F8F1-485E-9152-BCA96CC3BA4D}" srcOrd="1" destOrd="0" presId="urn:microsoft.com/office/officeart/2018/2/layout/IconVerticalSolidList"/>
    <dgm:cxn modelId="{A85EDC2D-A497-4B85-89AB-345E3A7A85B8}" type="presParOf" srcId="{4AD43DE4-F5EE-4376-9730-697FCA54175A}" destId="{AA2F309A-1E0B-4907-AECA-55959F17FB94}" srcOrd="2" destOrd="0" presId="urn:microsoft.com/office/officeart/2018/2/layout/IconVerticalSolidList"/>
    <dgm:cxn modelId="{B64BCEA8-635C-4464-8E0F-99ECC0F79B57}" type="presParOf" srcId="{4AD43DE4-F5EE-4376-9730-697FCA54175A}" destId="{1FC11B4C-926C-46CF-8C87-89CD4B37D621}" srcOrd="3" destOrd="0" presId="urn:microsoft.com/office/officeart/2018/2/layout/IconVerticalSolidList"/>
    <dgm:cxn modelId="{B84D5E7E-DE57-4DCE-BBBC-66A97276EE60}" type="presParOf" srcId="{3DEECE06-A501-4A5D-988E-9B9F771E67D5}" destId="{6313E684-E108-4742-8B75-0A709312F806}" srcOrd="3" destOrd="0" presId="urn:microsoft.com/office/officeart/2018/2/layout/IconVerticalSolidList"/>
    <dgm:cxn modelId="{059520AB-5007-459B-B231-EC511C133EBA}" type="presParOf" srcId="{3DEECE06-A501-4A5D-988E-9B9F771E67D5}" destId="{936413BD-C926-4C7B-BF19-22BF53C573F9}" srcOrd="4" destOrd="0" presId="urn:microsoft.com/office/officeart/2018/2/layout/IconVerticalSolidList"/>
    <dgm:cxn modelId="{F7EAFDC8-A9C6-4EF4-B6D4-7D0B399A8916}" type="presParOf" srcId="{936413BD-C926-4C7B-BF19-22BF53C573F9}" destId="{E82BAFFF-8164-4255-9040-D34401E2E6A4}" srcOrd="0" destOrd="0" presId="urn:microsoft.com/office/officeart/2018/2/layout/IconVerticalSolidList"/>
    <dgm:cxn modelId="{32DB2975-FEDF-48ED-8F24-D93C0AAB59C8}" type="presParOf" srcId="{936413BD-C926-4C7B-BF19-22BF53C573F9}" destId="{F6278C8E-E9B0-4C43-B924-F97659A06A11}" srcOrd="1" destOrd="0" presId="urn:microsoft.com/office/officeart/2018/2/layout/IconVerticalSolidList"/>
    <dgm:cxn modelId="{835C82FC-28B4-415D-9F59-FF27A0CC45DC}" type="presParOf" srcId="{936413BD-C926-4C7B-BF19-22BF53C573F9}" destId="{9B1AE42C-DC50-427E-8156-09A3E73C15DC}" srcOrd="2" destOrd="0" presId="urn:microsoft.com/office/officeart/2018/2/layout/IconVerticalSolidList"/>
    <dgm:cxn modelId="{914E4952-3F69-44B5-B598-8EFEE7ED5574}" type="presParOf" srcId="{936413BD-C926-4C7B-BF19-22BF53C573F9}" destId="{4D0AD08E-5B6C-4780-9E45-5F112E73210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038421-4AF5-4976-82CA-7A2B8F02C2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F99551-01A9-4976-9316-9296E9A3914E}">
      <dgm:prSet/>
      <dgm:spPr/>
      <dgm:t>
        <a:bodyPr/>
        <a:lstStyle/>
        <a:p>
          <a:r>
            <a:rPr lang="en-US"/>
            <a:t>When you get new employees who will open or close</a:t>
          </a:r>
        </a:p>
      </dgm:t>
    </dgm:pt>
    <dgm:pt modelId="{D1497A64-E63D-40E6-A1A7-D585FA5AAD4B}" type="parTrans" cxnId="{70C7368B-E35C-404A-A916-999CFE92FC45}">
      <dgm:prSet/>
      <dgm:spPr/>
      <dgm:t>
        <a:bodyPr/>
        <a:lstStyle/>
        <a:p>
          <a:endParaRPr lang="en-US"/>
        </a:p>
      </dgm:t>
    </dgm:pt>
    <dgm:pt modelId="{B83996A8-3FF0-47F5-8B37-69E27A4B0B22}" type="sibTrans" cxnId="{70C7368B-E35C-404A-A916-999CFE92FC45}">
      <dgm:prSet/>
      <dgm:spPr/>
      <dgm:t>
        <a:bodyPr/>
        <a:lstStyle/>
        <a:p>
          <a:endParaRPr lang="en-US"/>
        </a:p>
      </dgm:t>
    </dgm:pt>
    <dgm:pt modelId="{B74F2B29-0705-450A-ABD7-B29313D10445}">
      <dgm:prSet/>
      <dgm:spPr/>
      <dgm:t>
        <a:bodyPr/>
        <a:lstStyle/>
        <a:p>
          <a:r>
            <a:rPr lang="en-US"/>
            <a:t>When phone numbers change</a:t>
          </a:r>
        </a:p>
      </dgm:t>
    </dgm:pt>
    <dgm:pt modelId="{D203FB70-D369-44A0-9739-D1DD894A3992}" type="parTrans" cxnId="{826A992F-B109-4194-BD69-EB0AF0DC9DBB}">
      <dgm:prSet/>
      <dgm:spPr/>
      <dgm:t>
        <a:bodyPr/>
        <a:lstStyle/>
        <a:p>
          <a:endParaRPr lang="en-US"/>
        </a:p>
      </dgm:t>
    </dgm:pt>
    <dgm:pt modelId="{CDD25CC2-E770-40A1-B232-BE9B62821889}" type="sibTrans" cxnId="{826A992F-B109-4194-BD69-EB0AF0DC9DBB}">
      <dgm:prSet/>
      <dgm:spPr/>
      <dgm:t>
        <a:bodyPr/>
        <a:lstStyle/>
        <a:p>
          <a:endParaRPr lang="en-US"/>
        </a:p>
      </dgm:t>
    </dgm:pt>
    <dgm:pt modelId="{703DEA2B-AB51-48B1-A230-3082D1951E58}">
      <dgm:prSet/>
      <dgm:spPr/>
      <dgm:t>
        <a:bodyPr/>
        <a:lstStyle/>
        <a:p>
          <a:r>
            <a:rPr lang="en-US"/>
            <a:t>Before you do remodeling</a:t>
          </a:r>
        </a:p>
      </dgm:t>
    </dgm:pt>
    <dgm:pt modelId="{641F0ED5-EC8F-46AC-BC3F-8F5BA653AB1B}" type="parTrans" cxnId="{3A4CCEE7-848B-411D-A1B2-BEF3C211B5B7}">
      <dgm:prSet/>
      <dgm:spPr/>
      <dgm:t>
        <a:bodyPr/>
        <a:lstStyle/>
        <a:p>
          <a:endParaRPr lang="en-US"/>
        </a:p>
      </dgm:t>
    </dgm:pt>
    <dgm:pt modelId="{E96F4C49-DD05-49DD-8B60-D56302F789EC}" type="sibTrans" cxnId="{3A4CCEE7-848B-411D-A1B2-BEF3C211B5B7}">
      <dgm:prSet/>
      <dgm:spPr/>
      <dgm:t>
        <a:bodyPr/>
        <a:lstStyle/>
        <a:p>
          <a:endParaRPr lang="en-US"/>
        </a:p>
      </dgm:t>
    </dgm:pt>
    <dgm:pt modelId="{08E7A987-3E66-49A5-882A-611EC9CB24AA}" type="pres">
      <dgm:prSet presAssocID="{4E038421-4AF5-4976-82CA-7A2B8F02C283}" presName="linear" presStyleCnt="0">
        <dgm:presLayoutVars>
          <dgm:animLvl val="lvl"/>
          <dgm:resizeHandles val="exact"/>
        </dgm:presLayoutVars>
      </dgm:prSet>
      <dgm:spPr/>
    </dgm:pt>
    <dgm:pt modelId="{DE91C9B9-D6CD-4F46-8A9E-35C326CA041E}" type="pres">
      <dgm:prSet presAssocID="{C9F99551-01A9-4976-9316-9296E9A3914E}" presName="parentText" presStyleLbl="node1" presStyleIdx="0" presStyleCnt="3">
        <dgm:presLayoutVars>
          <dgm:chMax val="0"/>
          <dgm:bulletEnabled val="1"/>
        </dgm:presLayoutVars>
      </dgm:prSet>
      <dgm:spPr/>
    </dgm:pt>
    <dgm:pt modelId="{BABA4893-6664-48C1-9801-85DAB996C141}" type="pres">
      <dgm:prSet presAssocID="{B83996A8-3FF0-47F5-8B37-69E27A4B0B22}" presName="spacer" presStyleCnt="0"/>
      <dgm:spPr/>
    </dgm:pt>
    <dgm:pt modelId="{3CE34E97-2FE1-48E2-8835-703DE5AAEC82}" type="pres">
      <dgm:prSet presAssocID="{B74F2B29-0705-450A-ABD7-B29313D10445}" presName="parentText" presStyleLbl="node1" presStyleIdx="1" presStyleCnt="3">
        <dgm:presLayoutVars>
          <dgm:chMax val="0"/>
          <dgm:bulletEnabled val="1"/>
        </dgm:presLayoutVars>
      </dgm:prSet>
      <dgm:spPr/>
    </dgm:pt>
    <dgm:pt modelId="{F4D7A305-C3B3-41F7-907B-0BA267229ADC}" type="pres">
      <dgm:prSet presAssocID="{CDD25CC2-E770-40A1-B232-BE9B62821889}" presName="spacer" presStyleCnt="0"/>
      <dgm:spPr/>
    </dgm:pt>
    <dgm:pt modelId="{DF7A24FE-D81A-48EE-BE85-8298D66BA048}" type="pres">
      <dgm:prSet presAssocID="{703DEA2B-AB51-48B1-A230-3082D1951E58}" presName="parentText" presStyleLbl="node1" presStyleIdx="2" presStyleCnt="3">
        <dgm:presLayoutVars>
          <dgm:chMax val="0"/>
          <dgm:bulletEnabled val="1"/>
        </dgm:presLayoutVars>
      </dgm:prSet>
      <dgm:spPr/>
    </dgm:pt>
  </dgm:ptLst>
  <dgm:cxnLst>
    <dgm:cxn modelId="{826A992F-B109-4194-BD69-EB0AF0DC9DBB}" srcId="{4E038421-4AF5-4976-82CA-7A2B8F02C283}" destId="{B74F2B29-0705-450A-ABD7-B29313D10445}" srcOrd="1" destOrd="0" parTransId="{D203FB70-D369-44A0-9739-D1DD894A3992}" sibTransId="{CDD25CC2-E770-40A1-B232-BE9B62821889}"/>
    <dgm:cxn modelId="{331CCD60-C299-4B26-AB18-3FFACB69CF0A}" type="presOf" srcId="{B74F2B29-0705-450A-ABD7-B29313D10445}" destId="{3CE34E97-2FE1-48E2-8835-703DE5AAEC82}" srcOrd="0" destOrd="0" presId="urn:microsoft.com/office/officeart/2005/8/layout/vList2"/>
    <dgm:cxn modelId="{17340E57-91BC-4297-ACEE-9B3FE8815BEC}" type="presOf" srcId="{C9F99551-01A9-4976-9316-9296E9A3914E}" destId="{DE91C9B9-D6CD-4F46-8A9E-35C326CA041E}" srcOrd="0" destOrd="0" presId="urn:microsoft.com/office/officeart/2005/8/layout/vList2"/>
    <dgm:cxn modelId="{70C7368B-E35C-404A-A916-999CFE92FC45}" srcId="{4E038421-4AF5-4976-82CA-7A2B8F02C283}" destId="{C9F99551-01A9-4976-9316-9296E9A3914E}" srcOrd="0" destOrd="0" parTransId="{D1497A64-E63D-40E6-A1A7-D585FA5AAD4B}" sibTransId="{B83996A8-3FF0-47F5-8B37-69E27A4B0B22}"/>
    <dgm:cxn modelId="{2D31BAE6-2473-448C-834C-4CF873677A50}" type="presOf" srcId="{703DEA2B-AB51-48B1-A230-3082D1951E58}" destId="{DF7A24FE-D81A-48EE-BE85-8298D66BA048}" srcOrd="0" destOrd="0" presId="urn:microsoft.com/office/officeart/2005/8/layout/vList2"/>
    <dgm:cxn modelId="{3A4CCEE7-848B-411D-A1B2-BEF3C211B5B7}" srcId="{4E038421-4AF5-4976-82CA-7A2B8F02C283}" destId="{703DEA2B-AB51-48B1-A230-3082D1951E58}" srcOrd="2" destOrd="0" parTransId="{641F0ED5-EC8F-46AC-BC3F-8F5BA653AB1B}" sibTransId="{E96F4C49-DD05-49DD-8B60-D56302F789EC}"/>
    <dgm:cxn modelId="{63A41AF3-D9C5-4521-B26A-EB33603EB6B2}" type="presOf" srcId="{4E038421-4AF5-4976-82CA-7A2B8F02C283}" destId="{08E7A987-3E66-49A5-882A-611EC9CB24AA}" srcOrd="0" destOrd="0" presId="urn:microsoft.com/office/officeart/2005/8/layout/vList2"/>
    <dgm:cxn modelId="{F09E3AB9-EF75-4CC1-91A4-C33158295127}" type="presParOf" srcId="{08E7A987-3E66-49A5-882A-611EC9CB24AA}" destId="{DE91C9B9-D6CD-4F46-8A9E-35C326CA041E}" srcOrd="0" destOrd="0" presId="urn:microsoft.com/office/officeart/2005/8/layout/vList2"/>
    <dgm:cxn modelId="{51B498AB-FC98-408F-9B53-845A97827D86}" type="presParOf" srcId="{08E7A987-3E66-49A5-882A-611EC9CB24AA}" destId="{BABA4893-6664-48C1-9801-85DAB996C141}" srcOrd="1" destOrd="0" presId="urn:microsoft.com/office/officeart/2005/8/layout/vList2"/>
    <dgm:cxn modelId="{8E48BD15-70EC-47B9-B8D1-6216B8CD1AE6}" type="presParOf" srcId="{08E7A987-3E66-49A5-882A-611EC9CB24AA}" destId="{3CE34E97-2FE1-48E2-8835-703DE5AAEC82}" srcOrd="2" destOrd="0" presId="urn:microsoft.com/office/officeart/2005/8/layout/vList2"/>
    <dgm:cxn modelId="{889C14C7-751F-47B9-A073-F4FFC3CF5418}" type="presParOf" srcId="{08E7A987-3E66-49A5-882A-611EC9CB24AA}" destId="{F4D7A305-C3B3-41F7-907B-0BA267229ADC}" srcOrd="3" destOrd="0" presId="urn:microsoft.com/office/officeart/2005/8/layout/vList2"/>
    <dgm:cxn modelId="{ECC70AE4-E40C-4FD5-BB39-5A81FB9220EB}" type="presParOf" srcId="{08E7A987-3E66-49A5-882A-611EC9CB24AA}" destId="{DF7A24FE-D81A-48EE-BE85-8298D66BA04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F404B7-6BE8-4F09-AC09-EF45FFDE45B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8BC1989-D9A0-4902-B4FF-32FA046DA5B8}">
      <dgm:prSet custT="1"/>
      <dgm:spPr/>
      <dgm:t>
        <a:bodyPr/>
        <a:lstStyle/>
        <a:p>
          <a:pPr>
            <a:lnSpc>
              <a:spcPct val="100000"/>
            </a:lnSpc>
          </a:pPr>
          <a:r>
            <a:rPr lang="en-US" sz="2400" dirty="0"/>
            <a:t>Do Not dispatch public safety on </a:t>
          </a:r>
        </a:p>
      </dgm:t>
    </dgm:pt>
    <dgm:pt modelId="{72AE3DF7-885D-4D96-A0C3-88CC7E0A0FA3}" type="parTrans" cxnId="{EE29BE41-45E2-4016-B3DE-E2331E418224}">
      <dgm:prSet/>
      <dgm:spPr/>
      <dgm:t>
        <a:bodyPr/>
        <a:lstStyle/>
        <a:p>
          <a:endParaRPr lang="en-US" sz="2400"/>
        </a:p>
      </dgm:t>
    </dgm:pt>
    <dgm:pt modelId="{51E8CBAF-867C-4ACB-A118-E28F95C99BE8}" type="sibTrans" cxnId="{EE29BE41-45E2-4016-B3DE-E2331E418224}">
      <dgm:prSet/>
      <dgm:spPr/>
      <dgm:t>
        <a:bodyPr/>
        <a:lstStyle/>
        <a:p>
          <a:endParaRPr lang="en-US" sz="2400"/>
        </a:p>
      </dgm:t>
    </dgm:pt>
    <dgm:pt modelId="{71C45F9B-591F-4DDA-AB4B-E81A6D8A65DB}">
      <dgm:prSet custT="1"/>
      <dgm:spPr/>
      <dgm:t>
        <a:bodyPr/>
        <a:lstStyle/>
        <a:p>
          <a:pPr>
            <a:lnSpc>
              <a:spcPct val="100000"/>
            </a:lnSpc>
          </a:pPr>
          <a:r>
            <a:rPr lang="en-US" sz="2400"/>
            <a:t>Power outages</a:t>
          </a:r>
        </a:p>
      </dgm:t>
    </dgm:pt>
    <dgm:pt modelId="{89B3A28F-A5EA-4F5E-9446-5FF105FD0203}" type="parTrans" cxnId="{13345016-A8EC-4A63-817E-9AEF8FEEBC36}">
      <dgm:prSet/>
      <dgm:spPr/>
      <dgm:t>
        <a:bodyPr/>
        <a:lstStyle/>
        <a:p>
          <a:endParaRPr lang="en-US" sz="2400"/>
        </a:p>
      </dgm:t>
    </dgm:pt>
    <dgm:pt modelId="{C2EAA17C-2006-45E3-8E57-743613E4F61F}" type="sibTrans" cxnId="{13345016-A8EC-4A63-817E-9AEF8FEEBC36}">
      <dgm:prSet/>
      <dgm:spPr/>
      <dgm:t>
        <a:bodyPr/>
        <a:lstStyle/>
        <a:p>
          <a:endParaRPr lang="en-US" sz="2400"/>
        </a:p>
      </dgm:t>
    </dgm:pt>
    <dgm:pt modelId="{18BB16F8-D5C7-4C96-9866-4365E18880C1}">
      <dgm:prSet custT="1"/>
      <dgm:spPr/>
      <dgm:t>
        <a:bodyPr/>
        <a:lstStyle/>
        <a:p>
          <a:pPr>
            <a:lnSpc>
              <a:spcPct val="100000"/>
            </a:lnSpc>
          </a:pPr>
          <a:r>
            <a:rPr lang="en-US" sz="2400" dirty="0"/>
            <a:t>Weather-related signals</a:t>
          </a:r>
        </a:p>
      </dgm:t>
    </dgm:pt>
    <dgm:pt modelId="{16268076-BDD3-4EED-9CFD-0547EE576E4B}" type="parTrans" cxnId="{D80EEA8A-172A-4DC5-8D5D-1FA3EF721190}">
      <dgm:prSet/>
      <dgm:spPr/>
      <dgm:t>
        <a:bodyPr/>
        <a:lstStyle/>
        <a:p>
          <a:endParaRPr lang="en-US" sz="2400"/>
        </a:p>
      </dgm:t>
    </dgm:pt>
    <dgm:pt modelId="{84D1CAEB-1851-4852-B01C-CD7DAE975B6D}" type="sibTrans" cxnId="{D80EEA8A-172A-4DC5-8D5D-1FA3EF721190}">
      <dgm:prSet/>
      <dgm:spPr/>
      <dgm:t>
        <a:bodyPr/>
        <a:lstStyle/>
        <a:p>
          <a:endParaRPr lang="en-US" sz="2400"/>
        </a:p>
      </dgm:t>
    </dgm:pt>
    <dgm:pt modelId="{39A13DE5-93C6-493C-91B6-8987E3D1BF34}">
      <dgm:prSet custT="1"/>
      <dgm:spPr/>
      <dgm:t>
        <a:bodyPr/>
        <a:lstStyle/>
        <a:p>
          <a:pPr>
            <a:lnSpc>
              <a:spcPct val="100000"/>
            </a:lnSpc>
          </a:pPr>
          <a:r>
            <a:rPr lang="en-US" sz="2400"/>
            <a:t>Low battery signals</a:t>
          </a:r>
        </a:p>
      </dgm:t>
    </dgm:pt>
    <dgm:pt modelId="{3DE25C19-8A4E-4C46-8D90-CF22E0CAA955}" type="parTrans" cxnId="{2F93C60E-548F-4054-B507-801A333C369B}">
      <dgm:prSet/>
      <dgm:spPr/>
      <dgm:t>
        <a:bodyPr/>
        <a:lstStyle/>
        <a:p>
          <a:endParaRPr lang="en-US" sz="2400"/>
        </a:p>
      </dgm:t>
    </dgm:pt>
    <dgm:pt modelId="{30E6C953-01D9-420D-92DC-DC0325B2C83D}" type="sibTrans" cxnId="{2F93C60E-548F-4054-B507-801A333C369B}">
      <dgm:prSet/>
      <dgm:spPr/>
      <dgm:t>
        <a:bodyPr/>
        <a:lstStyle/>
        <a:p>
          <a:endParaRPr lang="en-US" sz="2400"/>
        </a:p>
      </dgm:t>
    </dgm:pt>
    <dgm:pt modelId="{0EBFAA1C-4257-456D-B6D1-0E81EDAF92EF}">
      <dgm:prSet custT="1"/>
      <dgm:spPr/>
      <dgm:t>
        <a:bodyPr/>
        <a:lstStyle/>
        <a:p>
          <a:pPr>
            <a:lnSpc>
              <a:spcPct val="100000"/>
            </a:lnSpc>
          </a:pPr>
          <a:r>
            <a:rPr lang="en-US" sz="2400"/>
            <a:t>Temperature sensors</a:t>
          </a:r>
        </a:p>
      </dgm:t>
    </dgm:pt>
    <dgm:pt modelId="{6FF32BC2-A3DF-4432-99B1-27678131A796}" type="parTrans" cxnId="{6B43DED3-5DE5-4188-8ABC-1CA7E64268B5}">
      <dgm:prSet/>
      <dgm:spPr/>
      <dgm:t>
        <a:bodyPr/>
        <a:lstStyle/>
        <a:p>
          <a:endParaRPr lang="en-US" sz="2400"/>
        </a:p>
      </dgm:t>
    </dgm:pt>
    <dgm:pt modelId="{11417749-0D49-4C18-85F6-729692900460}" type="sibTrans" cxnId="{6B43DED3-5DE5-4188-8ABC-1CA7E64268B5}">
      <dgm:prSet/>
      <dgm:spPr/>
      <dgm:t>
        <a:bodyPr/>
        <a:lstStyle/>
        <a:p>
          <a:endParaRPr lang="en-US" sz="2400"/>
        </a:p>
      </dgm:t>
    </dgm:pt>
    <dgm:pt modelId="{4242BCEE-4A95-4D76-B988-BEEA4E3215EF}" type="pres">
      <dgm:prSet presAssocID="{29F404B7-6BE8-4F09-AC09-EF45FFDE45B0}" presName="root" presStyleCnt="0">
        <dgm:presLayoutVars>
          <dgm:dir/>
          <dgm:resizeHandles val="exact"/>
        </dgm:presLayoutVars>
      </dgm:prSet>
      <dgm:spPr/>
    </dgm:pt>
    <dgm:pt modelId="{D1446A8B-3037-4225-92D9-1516915472C1}" type="pres">
      <dgm:prSet presAssocID="{88BC1989-D9A0-4902-B4FF-32FA046DA5B8}" presName="compNode" presStyleCnt="0"/>
      <dgm:spPr/>
    </dgm:pt>
    <dgm:pt modelId="{2F3F4DB4-082C-4979-91CA-2C9D36D9BED7}" type="pres">
      <dgm:prSet presAssocID="{88BC1989-D9A0-4902-B4FF-32FA046DA5B8}" presName="bgRect" presStyleLbl="bgShp" presStyleIdx="0" presStyleCnt="5"/>
      <dgm:spPr/>
    </dgm:pt>
    <dgm:pt modelId="{2E7EA018-4B10-4305-9C94-4DDA3980338E}" type="pres">
      <dgm:prSet presAssocID="{88BC1989-D9A0-4902-B4FF-32FA046DA5B8}" presName="iconRect" presStyleLbl="node1" presStyleIdx="0" presStyleCnt="5"/>
      <dgm:spPr/>
    </dgm:pt>
    <dgm:pt modelId="{490CFAAD-3575-4621-A4CE-996B7577DDC1}" type="pres">
      <dgm:prSet presAssocID="{88BC1989-D9A0-4902-B4FF-32FA046DA5B8}" presName="spaceRect" presStyleCnt="0"/>
      <dgm:spPr/>
    </dgm:pt>
    <dgm:pt modelId="{8234E98A-1961-454E-BF40-BB73525295BB}" type="pres">
      <dgm:prSet presAssocID="{88BC1989-D9A0-4902-B4FF-32FA046DA5B8}" presName="parTx" presStyleLbl="revTx" presStyleIdx="0" presStyleCnt="5">
        <dgm:presLayoutVars>
          <dgm:chMax val="0"/>
          <dgm:chPref val="0"/>
        </dgm:presLayoutVars>
      </dgm:prSet>
      <dgm:spPr/>
    </dgm:pt>
    <dgm:pt modelId="{910EF3F7-0389-4A27-9EC1-CC186AC32BAB}" type="pres">
      <dgm:prSet presAssocID="{51E8CBAF-867C-4ACB-A118-E28F95C99BE8}" presName="sibTrans" presStyleCnt="0"/>
      <dgm:spPr/>
    </dgm:pt>
    <dgm:pt modelId="{55667F96-83A7-4051-AA23-F809891F1057}" type="pres">
      <dgm:prSet presAssocID="{71C45F9B-591F-4DDA-AB4B-E81A6D8A65DB}" presName="compNode" presStyleCnt="0"/>
      <dgm:spPr/>
    </dgm:pt>
    <dgm:pt modelId="{9F07D5C4-66E1-4900-BF97-75DB8B1A9973}" type="pres">
      <dgm:prSet presAssocID="{71C45F9B-591F-4DDA-AB4B-E81A6D8A65DB}" presName="bgRect" presStyleLbl="bgShp" presStyleIdx="1" presStyleCnt="5"/>
      <dgm:spPr/>
    </dgm:pt>
    <dgm:pt modelId="{AAFEF7D0-262B-4B0B-BABF-4F8F58B97198}" type="pres">
      <dgm:prSet presAssocID="{71C45F9B-591F-4DDA-AB4B-E81A6D8A65DB}"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gh Voltage"/>
        </a:ext>
      </dgm:extLst>
    </dgm:pt>
    <dgm:pt modelId="{93038A68-64B3-4E73-B1DA-851B51742E74}" type="pres">
      <dgm:prSet presAssocID="{71C45F9B-591F-4DDA-AB4B-E81A6D8A65DB}" presName="spaceRect" presStyleCnt="0"/>
      <dgm:spPr/>
    </dgm:pt>
    <dgm:pt modelId="{0E96CCCA-BFC3-477C-9D87-D5F795698E8F}" type="pres">
      <dgm:prSet presAssocID="{71C45F9B-591F-4DDA-AB4B-E81A6D8A65DB}" presName="parTx" presStyleLbl="revTx" presStyleIdx="1" presStyleCnt="5">
        <dgm:presLayoutVars>
          <dgm:chMax val="0"/>
          <dgm:chPref val="0"/>
        </dgm:presLayoutVars>
      </dgm:prSet>
      <dgm:spPr/>
    </dgm:pt>
    <dgm:pt modelId="{02BF8A4F-6F97-43F2-8A78-971ED30323EA}" type="pres">
      <dgm:prSet presAssocID="{C2EAA17C-2006-45E3-8E57-743613E4F61F}" presName="sibTrans" presStyleCnt="0"/>
      <dgm:spPr/>
    </dgm:pt>
    <dgm:pt modelId="{5445C05F-3BAA-45C7-860C-6C84409C5C30}" type="pres">
      <dgm:prSet presAssocID="{18BB16F8-D5C7-4C96-9866-4365E18880C1}" presName="compNode" presStyleCnt="0"/>
      <dgm:spPr/>
    </dgm:pt>
    <dgm:pt modelId="{D706F6EB-CBD8-4B4E-BDB3-7F0DBD970EAD}" type="pres">
      <dgm:prSet presAssocID="{18BB16F8-D5C7-4C96-9866-4365E18880C1}" presName="bgRect" presStyleLbl="bgShp" presStyleIdx="2" presStyleCnt="5"/>
      <dgm:spPr/>
    </dgm:pt>
    <dgm:pt modelId="{6695C5C2-B354-4CC3-B5C4-A5556FD3C106}" type="pres">
      <dgm:prSet presAssocID="{18BB16F8-D5C7-4C96-9866-4365E18880C1}"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ning"/>
        </a:ext>
      </dgm:extLst>
    </dgm:pt>
    <dgm:pt modelId="{7EE4248B-5D95-443E-9A3C-641277123532}" type="pres">
      <dgm:prSet presAssocID="{18BB16F8-D5C7-4C96-9866-4365E18880C1}" presName="spaceRect" presStyleCnt="0"/>
      <dgm:spPr/>
    </dgm:pt>
    <dgm:pt modelId="{E32DF4C5-A3C7-4F3B-9E88-598F576DEA95}" type="pres">
      <dgm:prSet presAssocID="{18BB16F8-D5C7-4C96-9866-4365E18880C1}" presName="parTx" presStyleLbl="revTx" presStyleIdx="2" presStyleCnt="5">
        <dgm:presLayoutVars>
          <dgm:chMax val="0"/>
          <dgm:chPref val="0"/>
        </dgm:presLayoutVars>
      </dgm:prSet>
      <dgm:spPr/>
    </dgm:pt>
    <dgm:pt modelId="{F5710528-99D8-409E-A8A6-68D11468DE74}" type="pres">
      <dgm:prSet presAssocID="{84D1CAEB-1851-4852-B01C-CD7DAE975B6D}" presName="sibTrans" presStyleCnt="0"/>
      <dgm:spPr/>
    </dgm:pt>
    <dgm:pt modelId="{47DB3841-20BA-47BF-B060-E6F425991AA6}" type="pres">
      <dgm:prSet presAssocID="{39A13DE5-93C6-493C-91B6-8987E3D1BF34}" presName="compNode" presStyleCnt="0"/>
      <dgm:spPr/>
    </dgm:pt>
    <dgm:pt modelId="{28F7E793-0889-4647-B751-0109D722B511}" type="pres">
      <dgm:prSet presAssocID="{39A13DE5-93C6-493C-91B6-8987E3D1BF34}" presName="bgRect" presStyleLbl="bgShp" presStyleIdx="3" presStyleCnt="5"/>
      <dgm:spPr/>
    </dgm:pt>
    <dgm:pt modelId="{9DE5750D-5CDE-42D6-9BCD-440441B00C50}" type="pres">
      <dgm:prSet presAssocID="{39A13DE5-93C6-493C-91B6-8987E3D1BF34}"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ull Battery"/>
        </a:ext>
      </dgm:extLst>
    </dgm:pt>
    <dgm:pt modelId="{E74B4A61-5403-4667-8590-6051F871EA40}" type="pres">
      <dgm:prSet presAssocID="{39A13DE5-93C6-493C-91B6-8987E3D1BF34}" presName="spaceRect" presStyleCnt="0"/>
      <dgm:spPr/>
    </dgm:pt>
    <dgm:pt modelId="{0643AB66-8BDC-424F-8E1F-B6CB26971ED7}" type="pres">
      <dgm:prSet presAssocID="{39A13DE5-93C6-493C-91B6-8987E3D1BF34}" presName="parTx" presStyleLbl="revTx" presStyleIdx="3" presStyleCnt="5">
        <dgm:presLayoutVars>
          <dgm:chMax val="0"/>
          <dgm:chPref val="0"/>
        </dgm:presLayoutVars>
      </dgm:prSet>
      <dgm:spPr/>
    </dgm:pt>
    <dgm:pt modelId="{12EC9942-AAA4-4ACA-AD4E-90B5B2D6DD32}" type="pres">
      <dgm:prSet presAssocID="{30E6C953-01D9-420D-92DC-DC0325B2C83D}" presName="sibTrans" presStyleCnt="0"/>
      <dgm:spPr/>
    </dgm:pt>
    <dgm:pt modelId="{00332F05-D29B-4499-98ED-45A09E2846F6}" type="pres">
      <dgm:prSet presAssocID="{0EBFAA1C-4257-456D-B6D1-0E81EDAF92EF}" presName="compNode" presStyleCnt="0"/>
      <dgm:spPr/>
    </dgm:pt>
    <dgm:pt modelId="{24CEE114-513C-467E-A4A9-763F1BF408D1}" type="pres">
      <dgm:prSet presAssocID="{0EBFAA1C-4257-456D-B6D1-0E81EDAF92EF}" presName="bgRect" presStyleLbl="bgShp" presStyleIdx="4" presStyleCnt="5"/>
      <dgm:spPr/>
    </dgm:pt>
    <dgm:pt modelId="{F23576D1-391A-4FB0-9347-628F64494868}" type="pres">
      <dgm:prSet presAssocID="{0EBFAA1C-4257-456D-B6D1-0E81EDAF92EF}"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ermometer"/>
        </a:ext>
      </dgm:extLst>
    </dgm:pt>
    <dgm:pt modelId="{50CD4048-5B88-4CFA-81EA-0AA7BF6611C0}" type="pres">
      <dgm:prSet presAssocID="{0EBFAA1C-4257-456D-B6D1-0E81EDAF92EF}" presName="spaceRect" presStyleCnt="0"/>
      <dgm:spPr/>
    </dgm:pt>
    <dgm:pt modelId="{A84D0286-DC13-4720-911F-063A5790E88B}" type="pres">
      <dgm:prSet presAssocID="{0EBFAA1C-4257-456D-B6D1-0E81EDAF92EF}" presName="parTx" presStyleLbl="revTx" presStyleIdx="4" presStyleCnt="5">
        <dgm:presLayoutVars>
          <dgm:chMax val="0"/>
          <dgm:chPref val="0"/>
        </dgm:presLayoutVars>
      </dgm:prSet>
      <dgm:spPr/>
    </dgm:pt>
  </dgm:ptLst>
  <dgm:cxnLst>
    <dgm:cxn modelId="{2F93C60E-548F-4054-B507-801A333C369B}" srcId="{29F404B7-6BE8-4F09-AC09-EF45FFDE45B0}" destId="{39A13DE5-93C6-493C-91B6-8987E3D1BF34}" srcOrd="3" destOrd="0" parTransId="{3DE25C19-8A4E-4C46-8D90-CF22E0CAA955}" sibTransId="{30E6C953-01D9-420D-92DC-DC0325B2C83D}"/>
    <dgm:cxn modelId="{13345016-A8EC-4A63-817E-9AEF8FEEBC36}" srcId="{29F404B7-6BE8-4F09-AC09-EF45FFDE45B0}" destId="{71C45F9B-591F-4DDA-AB4B-E81A6D8A65DB}" srcOrd="1" destOrd="0" parTransId="{89B3A28F-A5EA-4F5E-9446-5FF105FD0203}" sibTransId="{C2EAA17C-2006-45E3-8E57-743613E4F61F}"/>
    <dgm:cxn modelId="{1E11C925-06E3-474B-AE91-6DAA169C20DA}" type="presOf" srcId="{18BB16F8-D5C7-4C96-9866-4365E18880C1}" destId="{E32DF4C5-A3C7-4F3B-9E88-598F576DEA95}" srcOrd="0" destOrd="0" presId="urn:microsoft.com/office/officeart/2018/2/layout/IconVerticalSolidList"/>
    <dgm:cxn modelId="{DF1B3B2E-C0F0-4AE0-BE8A-F7EFF8E77F48}" type="presOf" srcId="{71C45F9B-591F-4DDA-AB4B-E81A6D8A65DB}" destId="{0E96CCCA-BFC3-477C-9D87-D5F795698E8F}" srcOrd="0" destOrd="0" presId="urn:microsoft.com/office/officeart/2018/2/layout/IconVerticalSolidList"/>
    <dgm:cxn modelId="{EE29BE41-45E2-4016-B3DE-E2331E418224}" srcId="{29F404B7-6BE8-4F09-AC09-EF45FFDE45B0}" destId="{88BC1989-D9A0-4902-B4FF-32FA046DA5B8}" srcOrd="0" destOrd="0" parTransId="{72AE3DF7-885D-4D96-A0C3-88CC7E0A0FA3}" sibTransId="{51E8CBAF-867C-4ACB-A118-E28F95C99BE8}"/>
    <dgm:cxn modelId="{0F5AD47C-7430-4CDA-9541-AC5CE8C71FA6}" type="presOf" srcId="{29F404B7-6BE8-4F09-AC09-EF45FFDE45B0}" destId="{4242BCEE-4A95-4D76-B988-BEEA4E3215EF}" srcOrd="0" destOrd="0" presId="urn:microsoft.com/office/officeart/2018/2/layout/IconVerticalSolidList"/>
    <dgm:cxn modelId="{D80EEA8A-172A-4DC5-8D5D-1FA3EF721190}" srcId="{29F404B7-6BE8-4F09-AC09-EF45FFDE45B0}" destId="{18BB16F8-D5C7-4C96-9866-4365E18880C1}" srcOrd="2" destOrd="0" parTransId="{16268076-BDD3-4EED-9CFD-0547EE576E4B}" sibTransId="{84D1CAEB-1851-4852-B01C-CD7DAE975B6D}"/>
    <dgm:cxn modelId="{68062F8D-17D0-417B-B58E-64C3AC1FC8D1}" type="presOf" srcId="{39A13DE5-93C6-493C-91B6-8987E3D1BF34}" destId="{0643AB66-8BDC-424F-8E1F-B6CB26971ED7}" srcOrd="0" destOrd="0" presId="urn:microsoft.com/office/officeart/2018/2/layout/IconVerticalSolidList"/>
    <dgm:cxn modelId="{BA7E7DD1-E36E-471D-8099-CE1601B8587B}" type="presOf" srcId="{88BC1989-D9A0-4902-B4FF-32FA046DA5B8}" destId="{8234E98A-1961-454E-BF40-BB73525295BB}" srcOrd="0" destOrd="0" presId="urn:microsoft.com/office/officeart/2018/2/layout/IconVerticalSolidList"/>
    <dgm:cxn modelId="{6B43DED3-5DE5-4188-8ABC-1CA7E64268B5}" srcId="{29F404B7-6BE8-4F09-AC09-EF45FFDE45B0}" destId="{0EBFAA1C-4257-456D-B6D1-0E81EDAF92EF}" srcOrd="4" destOrd="0" parTransId="{6FF32BC2-A3DF-4432-99B1-27678131A796}" sibTransId="{11417749-0D49-4C18-85F6-729692900460}"/>
    <dgm:cxn modelId="{6CDC18EA-F563-458B-B33D-FB665916AC2B}" type="presOf" srcId="{0EBFAA1C-4257-456D-B6D1-0E81EDAF92EF}" destId="{A84D0286-DC13-4720-911F-063A5790E88B}" srcOrd="0" destOrd="0" presId="urn:microsoft.com/office/officeart/2018/2/layout/IconVerticalSolidList"/>
    <dgm:cxn modelId="{628A4680-0CD2-4C1B-83F9-0C62C8C4FC31}" type="presParOf" srcId="{4242BCEE-4A95-4D76-B988-BEEA4E3215EF}" destId="{D1446A8B-3037-4225-92D9-1516915472C1}" srcOrd="0" destOrd="0" presId="urn:microsoft.com/office/officeart/2018/2/layout/IconVerticalSolidList"/>
    <dgm:cxn modelId="{8317F904-7484-4FBF-8F14-D317939D5FA9}" type="presParOf" srcId="{D1446A8B-3037-4225-92D9-1516915472C1}" destId="{2F3F4DB4-082C-4979-91CA-2C9D36D9BED7}" srcOrd="0" destOrd="0" presId="urn:microsoft.com/office/officeart/2018/2/layout/IconVerticalSolidList"/>
    <dgm:cxn modelId="{94D77D1D-04F0-40AE-9B03-6A0F07C8C39A}" type="presParOf" srcId="{D1446A8B-3037-4225-92D9-1516915472C1}" destId="{2E7EA018-4B10-4305-9C94-4DDA3980338E}" srcOrd="1" destOrd="0" presId="urn:microsoft.com/office/officeart/2018/2/layout/IconVerticalSolidList"/>
    <dgm:cxn modelId="{55F08B70-080A-494B-9805-F401096EDE28}" type="presParOf" srcId="{D1446A8B-3037-4225-92D9-1516915472C1}" destId="{490CFAAD-3575-4621-A4CE-996B7577DDC1}" srcOrd="2" destOrd="0" presId="urn:microsoft.com/office/officeart/2018/2/layout/IconVerticalSolidList"/>
    <dgm:cxn modelId="{5135D988-1D9E-48F3-8F81-165F9FC2E49D}" type="presParOf" srcId="{D1446A8B-3037-4225-92D9-1516915472C1}" destId="{8234E98A-1961-454E-BF40-BB73525295BB}" srcOrd="3" destOrd="0" presId="urn:microsoft.com/office/officeart/2018/2/layout/IconVerticalSolidList"/>
    <dgm:cxn modelId="{31C2199C-986B-4BAD-A99A-9637DEF18592}" type="presParOf" srcId="{4242BCEE-4A95-4D76-B988-BEEA4E3215EF}" destId="{910EF3F7-0389-4A27-9EC1-CC186AC32BAB}" srcOrd="1" destOrd="0" presId="urn:microsoft.com/office/officeart/2018/2/layout/IconVerticalSolidList"/>
    <dgm:cxn modelId="{8561F4F5-89D1-4346-8A1A-1722DC863A6A}" type="presParOf" srcId="{4242BCEE-4A95-4D76-B988-BEEA4E3215EF}" destId="{55667F96-83A7-4051-AA23-F809891F1057}" srcOrd="2" destOrd="0" presId="urn:microsoft.com/office/officeart/2018/2/layout/IconVerticalSolidList"/>
    <dgm:cxn modelId="{5322846A-8EDA-4158-9CDD-D5FE315DD2D8}" type="presParOf" srcId="{55667F96-83A7-4051-AA23-F809891F1057}" destId="{9F07D5C4-66E1-4900-BF97-75DB8B1A9973}" srcOrd="0" destOrd="0" presId="urn:microsoft.com/office/officeart/2018/2/layout/IconVerticalSolidList"/>
    <dgm:cxn modelId="{E84D6769-1522-4B6C-A91F-DF6E7EF8108D}" type="presParOf" srcId="{55667F96-83A7-4051-AA23-F809891F1057}" destId="{AAFEF7D0-262B-4B0B-BABF-4F8F58B97198}" srcOrd="1" destOrd="0" presId="urn:microsoft.com/office/officeart/2018/2/layout/IconVerticalSolidList"/>
    <dgm:cxn modelId="{C4C3D550-C0D3-4DA7-AFE1-2608E154D099}" type="presParOf" srcId="{55667F96-83A7-4051-AA23-F809891F1057}" destId="{93038A68-64B3-4E73-B1DA-851B51742E74}" srcOrd="2" destOrd="0" presId="urn:microsoft.com/office/officeart/2018/2/layout/IconVerticalSolidList"/>
    <dgm:cxn modelId="{CD807693-97E2-4C77-87E3-2E62591252B7}" type="presParOf" srcId="{55667F96-83A7-4051-AA23-F809891F1057}" destId="{0E96CCCA-BFC3-477C-9D87-D5F795698E8F}" srcOrd="3" destOrd="0" presId="urn:microsoft.com/office/officeart/2018/2/layout/IconVerticalSolidList"/>
    <dgm:cxn modelId="{F0415985-6055-4064-875F-7DC8A10938BA}" type="presParOf" srcId="{4242BCEE-4A95-4D76-B988-BEEA4E3215EF}" destId="{02BF8A4F-6F97-43F2-8A78-971ED30323EA}" srcOrd="3" destOrd="0" presId="urn:microsoft.com/office/officeart/2018/2/layout/IconVerticalSolidList"/>
    <dgm:cxn modelId="{765EAAAE-0787-4581-98B5-26DA61E27FC4}" type="presParOf" srcId="{4242BCEE-4A95-4D76-B988-BEEA4E3215EF}" destId="{5445C05F-3BAA-45C7-860C-6C84409C5C30}" srcOrd="4" destOrd="0" presId="urn:microsoft.com/office/officeart/2018/2/layout/IconVerticalSolidList"/>
    <dgm:cxn modelId="{72178FFE-B62E-4C64-91C4-020768F3BAFF}" type="presParOf" srcId="{5445C05F-3BAA-45C7-860C-6C84409C5C30}" destId="{D706F6EB-CBD8-4B4E-BDB3-7F0DBD970EAD}" srcOrd="0" destOrd="0" presId="urn:microsoft.com/office/officeart/2018/2/layout/IconVerticalSolidList"/>
    <dgm:cxn modelId="{E7FAC1AB-C661-4FC3-9925-6901E1F6BEE2}" type="presParOf" srcId="{5445C05F-3BAA-45C7-860C-6C84409C5C30}" destId="{6695C5C2-B354-4CC3-B5C4-A5556FD3C106}" srcOrd="1" destOrd="0" presId="urn:microsoft.com/office/officeart/2018/2/layout/IconVerticalSolidList"/>
    <dgm:cxn modelId="{7223B67A-5EFE-4FC0-A561-6AD396C51F6F}" type="presParOf" srcId="{5445C05F-3BAA-45C7-860C-6C84409C5C30}" destId="{7EE4248B-5D95-443E-9A3C-641277123532}" srcOrd="2" destOrd="0" presId="urn:microsoft.com/office/officeart/2018/2/layout/IconVerticalSolidList"/>
    <dgm:cxn modelId="{ED65963B-C131-4A9B-A1BE-555CCAAA8257}" type="presParOf" srcId="{5445C05F-3BAA-45C7-860C-6C84409C5C30}" destId="{E32DF4C5-A3C7-4F3B-9E88-598F576DEA95}" srcOrd="3" destOrd="0" presId="urn:microsoft.com/office/officeart/2018/2/layout/IconVerticalSolidList"/>
    <dgm:cxn modelId="{36081E2F-93E0-4DF4-929C-38900AC2C796}" type="presParOf" srcId="{4242BCEE-4A95-4D76-B988-BEEA4E3215EF}" destId="{F5710528-99D8-409E-A8A6-68D11468DE74}" srcOrd="5" destOrd="0" presId="urn:microsoft.com/office/officeart/2018/2/layout/IconVerticalSolidList"/>
    <dgm:cxn modelId="{C7107057-5C1F-4EFF-A5BC-8B3E3D837374}" type="presParOf" srcId="{4242BCEE-4A95-4D76-B988-BEEA4E3215EF}" destId="{47DB3841-20BA-47BF-B060-E6F425991AA6}" srcOrd="6" destOrd="0" presId="urn:microsoft.com/office/officeart/2018/2/layout/IconVerticalSolidList"/>
    <dgm:cxn modelId="{3632F4F4-4E15-4D33-B371-C4972120E4E0}" type="presParOf" srcId="{47DB3841-20BA-47BF-B060-E6F425991AA6}" destId="{28F7E793-0889-4647-B751-0109D722B511}" srcOrd="0" destOrd="0" presId="urn:microsoft.com/office/officeart/2018/2/layout/IconVerticalSolidList"/>
    <dgm:cxn modelId="{705D3AE8-D321-4777-B4CD-89DAF7A11DCC}" type="presParOf" srcId="{47DB3841-20BA-47BF-B060-E6F425991AA6}" destId="{9DE5750D-5CDE-42D6-9BCD-440441B00C50}" srcOrd="1" destOrd="0" presId="urn:microsoft.com/office/officeart/2018/2/layout/IconVerticalSolidList"/>
    <dgm:cxn modelId="{58875AA7-1DF1-43A4-83FC-B96BD329D505}" type="presParOf" srcId="{47DB3841-20BA-47BF-B060-E6F425991AA6}" destId="{E74B4A61-5403-4667-8590-6051F871EA40}" srcOrd="2" destOrd="0" presId="urn:microsoft.com/office/officeart/2018/2/layout/IconVerticalSolidList"/>
    <dgm:cxn modelId="{F46A3A72-E8B2-4D4F-9D06-7B233F2BC49B}" type="presParOf" srcId="{47DB3841-20BA-47BF-B060-E6F425991AA6}" destId="{0643AB66-8BDC-424F-8E1F-B6CB26971ED7}" srcOrd="3" destOrd="0" presId="urn:microsoft.com/office/officeart/2018/2/layout/IconVerticalSolidList"/>
    <dgm:cxn modelId="{1E76B3A5-4D1C-40AF-9EDD-163C93E4FAD1}" type="presParOf" srcId="{4242BCEE-4A95-4D76-B988-BEEA4E3215EF}" destId="{12EC9942-AAA4-4ACA-AD4E-90B5B2D6DD32}" srcOrd="7" destOrd="0" presId="urn:microsoft.com/office/officeart/2018/2/layout/IconVerticalSolidList"/>
    <dgm:cxn modelId="{1BCFD5E3-70AF-460C-932F-41D26E2A1F8E}" type="presParOf" srcId="{4242BCEE-4A95-4D76-B988-BEEA4E3215EF}" destId="{00332F05-D29B-4499-98ED-45A09E2846F6}" srcOrd="8" destOrd="0" presId="urn:microsoft.com/office/officeart/2018/2/layout/IconVerticalSolidList"/>
    <dgm:cxn modelId="{A3E455A1-BEE0-4922-BCD8-E5837C4B12B7}" type="presParOf" srcId="{00332F05-D29B-4499-98ED-45A09E2846F6}" destId="{24CEE114-513C-467E-A4A9-763F1BF408D1}" srcOrd="0" destOrd="0" presId="urn:microsoft.com/office/officeart/2018/2/layout/IconVerticalSolidList"/>
    <dgm:cxn modelId="{B4EAB7A0-A2F5-4589-9C00-5B33AC20003C}" type="presParOf" srcId="{00332F05-D29B-4499-98ED-45A09E2846F6}" destId="{F23576D1-391A-4FB0-9347-628F64494868}" srcOrd="1" destOrd="0" presId="urn:microsoft.com/office/officeart/2018/2/layout/IconVerticalSolidList"/>
    <dgm:cxn modelId="{479F5523-A6BD-4EF8-BCBC-0724F7907387}" type="presParOf" srcId="{00332F05-D29B-4499-98ED-45A09E2846F6}" destId="{50CD4048-5B88-4CFA-81EA-0AA7BF6611C0}" srcOrd="2" destOrd="0" presId="urn:microsoft.com/office/officeart/2018/2/layout/IconVerticalSolidList"/>
    <dgm:cxn modelId="{B68DCA97-DC72-47DD-93B4-38A9D8F37FD7}" type="presParOf" srcId="{00332F05-D29B-4499-98ED-45A09E2846F6}" destId="{A84D0286-DC13-4720-911F-063A5790E8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A7CBD-B716-486C-A775-8BDD9764BDAF}">
      <dsp:nvSpPr>
        <dsp:cNvPr id="0" name=""/>
        <dsp:cNvSpPr/>
      </dsp:nvSpPr>
      <dsp:spPr>
        <a:xfrm>
          <a:off x="0" y="66405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a false alarm?</a:t>
          </a:r>
        </a:p>
      </dsp:txBody>
      <dsp:txXfrm>
        <a:off x="26930" y="690981"/>
        <a:ext cx="5127740" cy="497795"/>
      </dsp:txXfrm>
    </dsp:sp>
    <dsp:sp modelId="{BF3781A1-BDB2-4D69-A212-D33FF26ED669}">
      <dsp:nvSpPr>
        <dsp:cNvPr id="0" name=""/>
        <dsp:cNvSpPr/>
      </dsp:nvSpPr>
      <dsp:spPr>
        <a:xfrm>
          <a:off x="0" y="128194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Why are false alarms a problem?</a:t>
          </a:r>
        </a:p>
      </dsp:txBody>
      <dsp:txXfrm>
        <a:off x="26930" y="1308876"/>
        <a:ext cx="5127740" cy="497795"/>
      </dsp:txXfrm>
    </dsp:sp>
    <dsp:sp modelId="{4463095D-65BF-4C1D-AB83-2A3459979A34}">
      <dsp:nvSpPr>
        <dsp:cNvPr id="0" name=""/>
        <dsp:cNvSpPr/>
      </dsp:nvSpPr>
      <dsp:spPr>
        <a:xfrm>
          <a:off x="0" y="189984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How do alarm systems work?</a:t>
          </a:r>
        </a:p>
      </dsp:txBody>
      <dsp:txXfrm>
        <a:off x="26930" y="1926771"/>
        <a:ext cx="5127740" cy="497795"/>
      </dsp:txXfrm>
    </dsp:sp>
    <dsp:sp modelId="{B2CEE421-4DED-4D68-B49B-6BBBB3B8E29D}">
      <dsp:nvSpPr>
        <dsp:cNvPr id="0" name=""/>
        <dsp:cNvSpPr/>
      </dsp:nvSpPr>
      <dsp:spPr>
        <a:xfrm>
          <a:off x="0" y="251773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are some causes of false alarms?</a:t>
          </a:r>
        </a:p>
      </dsp:txBody>
      <dsp:txXfrm>
        <a:off x="26930" y="2544666"/>
        <a:ext cx="5127740" cy="497795"/>
      </dsp:txXfrm>
    </dsp:sp>
    <dsp:sp modelId="{49B43968-8E91-4017-AA7E-A7764038ACB3}">
      <dsp:nvSpPr>
        <dsp:cNvPr id="0" name=""/>
        <dsp:cNvSpPr/>
      </dsp:nvSpPr>
      <dsp:spPr>
        <a:xfrm>
          <a:off x="0" y="313563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can you do to prevent false alarms?</a:t>
          </a:r>
        </a:p>
      </dsp:txBody>
      <dsp:txXfrm>
        <a:off x="26930" y="3162561"/>
        <a:ext cx="5127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7175-B83E-47AA-A81C-C117D5F83886}">
      <dsp:nvSpPr>
        <dsp:cNvPr id="0" name=""/>
        <dsp:cNvSpPr/>
      </dsp:nvSpPr>
      <dsp:spPr>
        <a:xfrm>
          <a:off x="643" y="962323"/>
          <a:ext cx="1868003" cy="141498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59581AE-DBD4-46E2-85D5-739CAB666A7A}">
      <dsp:nvSpPr>
        <dsp:cNvPr id="0" name=""/>
        <dsp:cNvSpPr/>
      </dsp:nvSpPr>
      <dsp:spPr>
        <a:xfrm>
          <a:off x="163385" y="1116928"/>
          <a:ext cx="1868003" cy="141498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Desensitizes to actual crime/fire</a:t>
          </a:r>
        </a:p>
      </dsp:txBody>
      <dsp:txXfrm>
        <a:off x="204829" y="1158372"/>
        <a:ext cx="1785115" cy="1332100"/>
      </dsp:txXfrm>
    </dsp:sp>
    <dsp:sp modelId="{4827812F-7656-40BD-A0F3-8519640E6234}">
      <dsp:nvSpPr>
        <dsp:cNvPr id="0" name=""/>
        <dsp:cNvSpPr/>
      </dsp:nvSpPr>
      <dsp:spPr>
        <a:xfrm>
          <a:off x="2194130" y="962323"/>
          <a:ext cx="1464675" cy="169375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5A53A5-70AA-4325-A217-D3D318407CE0}">
      <dsp:nvSpPr>
        <dsp:cNvPr id="0" name=""/>
        <dsp:cNvSpPr/>
      </dsp:nvSpPr>
      <dsp:spPr>
        <a:xfrm>
          <a:off x="2356872" y="1116928"/>
          <a:ext cx="1464675" cy="169375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Leads to ignoring alarms going off</a:t>
          </a:r>
        </a:p>
      </dsp:txBody>
      <dsp:txXfrm>
        <a:off x="2399771" y="1159827"/>
        <a:ext cx="1378877" cy="1607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DF4-3CA7-47D1-BF4C-F25AB91EB723}">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FF3A1-06CB-48E9-8B4D-942DF2FAE606}">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4B653-4BE4-4902-BB79-D555E0DD6F76}">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Use switches that need simultaneous two-button activation </a:t>
          </a:r>
        </a:p>
      </dsp:txBody>
      <dsp:txXfrm>
        <a:off x="1435590" y="531"/>
        <a:ext cx="3746009" cy="1242935"/>
      </dsp:txXfrm>
    </dsp:sp>
    <dsp:sp modelId="{F6A79EC9-1890-44BA-95CB-58F644BE682D}">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4585D-CA9F-4E59-9209-6A5738D5B8C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8CCE0-52A0-4DD1-9EFE-3B3442315B62}">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Train all personnel on when the button should and should not be used </a:t>
          </a:r>
        </a:p>
      </dsp:txBody>
      <dsp:txXfrm>
        <a:off x="1435590" y="1554201"/>
        <a:ext cx="3746009" cy="1242935"/>
      </dsp:txXfrm>
    </dsp:sp>
    <dsp:sp modelId="{BE8654F4-54AB-421D-98F0-AE7A43CA12F1}">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97308-910C-4434-B33F-117E29BCD50C}">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B97C4-2AD8-4A9F-9032-8EF2BB5C31FB}">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Do not use in areas where items will be stored around or on top of the device</a:t>
          </a:r>
        </a:p>
      </dsp:txBody>
      <dsp:txXfrm>
        <a:off x="1435590" y="3107870"/>
        <a:ext cx="3746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949DF-6AF2-418D-B1DB-AFB90713E815}">
      <dsp:nvSpPr>
        <dsp:cNvPr id="0" name=""/>
        <dsp:cNvSpPr/>
      </dsp:nvSpPr>
      <dsp:spPr>
        <a:xfrm>
          <a:off x="1106864" y="2007"/>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Train all new employees</a:t>
          </a:r>
        </a:p>
      </dsp:txBody>
      <dsp:txXfrm>
        <a:off x="1106864" y="2007"/>
        <a:ext cx="4427456" cy="1040029"/>
      </dsp:txXfrm>
    </dsp:sp>
    <dsp:sp modelId="{595537C1-5F2B-4402-A73C-17C508F205D9}">
      <dsp:nvSpPr>
        <dsp:cNvPr id="0" name=""/>
        <dsp:cNvSpPr/>
      </dsp:nvSpPr>
      <dsp:spPr>
        <a:xfrm>
          <a:off x="0" y="2007"/>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Train</a:t>
          </a:r>
        </a:p>
      </dsp:txBody>
      <dsp:txXfrm>
        <a:off x="0" y="2007"/>
        <a:ext cx="1106864" cy="1040029"/>
      </dsp:txXfrm>
    </dsp:sp>
    <dsp:sp modelId="{D9B8572F-028C-48FA-8D5E-00BA3B3B453A}">
      <dsp:nvSpPr>
        <dsp:cNvPr id="0" name=""/>
        <dsp:cNvSpPr/>
      </dsp:nvSpPr>
      <dsp:spPr>
        <a:xfrm>
          <a:off x="1106864" y="1104438"/>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Include in monthly meetings</a:t>
          </a:r>
        </a:p>
      </dsp:txBody>
      <dsp:txXfrm>
        <a:off x="1106864" y="1104438"/>
        <a:ext cx="4427456" cy="1040029"/>
      </dsp:txXfrm>
    </dsp:sp>
    <dsp:sp modelId="{E7510BDA-A16B-4135-B9EC-993180924B5E}">
      <dsp:nvSpPr>
        <dsp:cNvPr id="0" name=""/>
        <dsp:cNvSpPr/>
      </dsp:nvSpPr>
      <dsp:spPr>
        <a:xfrm>
          <a:off x="0" y="1104438"/>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Include in</a:t>
          </a:r>
        </a:p>
      </dsp:txBody>
      <dsp:txXfrm>
        <a:off x="0" y="1104438"/>
        <a:ext cx="1106864" cy="1040029"/>
      </dsp:txXfrm>
    </dsp:sp>
    <dsp:sp modelId="{E5F1E32D-53CE-4176-9298-D3D3CE679417}">
      <dsp:nvSpPr>
        <dsp:cNvPr id="0" name=""/>
        <dsp:cNvSpPr/>
      </dsp:nvSpPr>
      <dsp:spPr>
        <a:xfrm>
          <a:off x="1106864" y="2206869"/>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Follow-up after false alarms</a:t>
          </a:r>
        </a:p>
      </dsp:txBody>
      <dsp:txXfrm>
        <a:off x="1106864" y="2206869"/>
        <a:ext cx="4427456" cy="1040029"/>
      </dsp:txXfrm>
    </dsp:sp>
    <dsp:sp modelId="{38F71ADF-2339-4527-80BB-A528EDD5276E}">
      <dsp:nvSpPr>
        <dsp:cNvPr id="0" name=""/>
        <dsp:cNvSpPr/>
      </dsp:nvSpPr>
      <dsp:spPr>
        <a:xfrm>
          <a:off x="0" y="2206869"/>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Follow</a:t>
          </a:r>
        </a:p>
      </dsp:txBody>
      <dsp:txXfrm>
        <a:off x="0" y="2206869"/>
        <a:ext cx="1106864" cy="1040029"/>
      </dsp:txXfrm>
    </dsp:sp>
    <dsp:sp modelId="{7369262C-04BB-4200-975E-DF9B02A05349}">
      <dsp:nvSpPr>
        <dsp:cNvPr id="0" name=""/>
        <dsp:cNvSpPr/>
      </dsp:nvSpPr>
      <dsp:spPr>
        <a:xfrm>
          <a:off x="1106864" y="3309300"/>
          <a:ext cx="4427456" cy="10400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05" tIns="264167" rIns="85905" bIns="264167" numCol="1" spcCol="1270" anchor="ctr" anchorCtr="0">
          <a:noAutofit/>
        </a:bodyPr>
        <a:lstStyle/>
        <a:p>
          <a:pPr marL="0" lvl="0" indent="0" algn="l" defTabSz="1244600">
            <a:lnSpc>
              <a:spcPct val="90000"/>
            </a:lnSpc>
            <a:spcBef>
              <a:spcPct val="0"/>
            </a:spcBef>
            <a:spcAft>
              <a:spcPct val="35000"/>
            </a:spcAft>
            <a:buNone/>
          </a:pPr>
          <a:r>
            <a:rPr lang="en-US" sz="2800" kern="1200"/>
            <a:t>Be proactive - cover common causes before they occur</a:t>
          </a:r>
        </a:p>
      </dsp:txBody>
      <dsp:txXfrm>
        <a:off x="1106864" y="3309300"/>
        <a:ext cx="4427456" cy="1040029"/>
      </dsp:txXfrm>
    </dsp:sp>
    <dsp:sp modelId="{5EB4D4CE-73D9-4AE9-A5BB-1187E338FC27}">
      <dsp:nvSpPr>
        <dsp:cNvPr id="0" name=""/>
        <dsp:cNvSpPr/>
      </dsp:nvSpPr>
      <dsp:spPr>
        <a:xfrm>
          <a:off x="0" y="3309300"/>
          <a:ext cx="1106864" cy="10400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72" tIns="102732" rIns="58572" bIns="102732" numCol="1" spcCol="1270" anchor="ctr" anchorCtr="0">
          <a:noAutofit/>
        </a:bodyPr>
        <a:lstStyle/>
        <a:p>
          <a:pPr marL="0" lvl="0" indent="0" algn="ctr" defTabSz="1155700">
            <a:lnSpc>
              <a:spcPct val="90000"/>
            </a:lnSpc>
            <a:spcBef>
              <a:spcPct val="0"/>
            </a:spcBef>
            <a:spcAft>
              <a:spcPct val="35000"/>
            </a:spcAft>
            <a:buNone/>
          </a:pPr>
          <a:r>
            <a:rPr lang="en-US" sz="2600" kern="1200"/>
            <a:t>Be</a:t>
          </a:r>
        </a:p>
      </dsp:txBody>
      <dsp:txXfrm>
        <a:off x="0" y="3309300"/>
        <a:ext cx="1106864" cy="1040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17FD9-1235-4C2C-8DD5-9BDC7336EA14}">
      <dsp:nvSpPr>
        <dsp:cNvPr id="0" name=""/>
        <dsp:cNvSpPr/>
      </dsp:nvSpPr>
      <dsp:spPr>
        <a:xfrm>
          <a:off x="0" y="53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4B041A-D7B4-46E1-8DC8-92B6C0C9EE8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C6F17-A6F1-46D5-93AD-73E7B2030CD7}">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Before you test your system</a:t>
          </a:r>
        </a:p>
      </dsp:txBody>
      <dsp:txXfrm>
        <a:off x="1435590" y="531"/>
        <a:ext cx="3746009" cy="1242935"/>
      </dsp:txXfrm>
    </dsp:sp>
    <dsp:sp modelId="{8F3D77F9-464A-482C-8CF4-B3DC2AD2ED48}">
      <dsp:nvSpPr>
        <dsp:cNvPr id="0" name=""/>
        <dsp:cNvSpPr/>
      </dsp:nvSpPr>
      <dsp:spPr>
        <a:xfrm>
          <a:off x="0" y="1554201"/>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E732D-F8F1-485E-9152-BCA96CC3BA4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11B4C-926C-46CF-8C87-89CD4B37D621}">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your system is not working properly</a:t>
          </a:r>
        </a:p>
      </dsp:txBody>
      <dsp:txXfrm>
        <a:off x="1435590" y="1554201"/>
        <a:ext cx="3746009" cy="1242935"/>
      </dsp:txXfrm>
    </dsp:sp>
    <dsp:sp modelId="{E82BAFFF-8164-4255-9040-D34401E2E6A4}">
      <dsp:nvSpPr>
        <dsp:cNvPr id="0" name=""/>
        <dsp:cNvSpPr/>
      </dsp:nvSpPr>
      <dsp:spPr>
        <a:xfrm>
          <a:off x="0" y="3107870"/>
          <a:ext cx="5181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78C8E-E9B0-4C43-B924-F97659A06A1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AD08E-5B6C-4780-9E45-5F112E732103}">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 plan to remodel or install new wiring of any kind (telephone, DSL, VoIP, etc.)</a:t>
          </a:r>
        </a:p>
      </dsp:txBody>
      <dsp:txXfrm>
        <a:off x="1435590" y="3107870"/>
        <a:ext cx="3746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1C9B9-D6CD-4F46-8A9E-35C326CA041E}">
      <dsp:nvSpPr>
        <dsp:cNvPr id="0" name=""/>
        <dsp:cNvSpPr/>
      </dsp:nvSpPr>
      <dsp:spPr>
        <a:xfrm>
          <a:off x="0" y="299169"/>
          <a:ext cx="5181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When you get new employees who will open or close</a:t>
          </a:r>
        </a:p>
      </dsp:txBody>
      <dsp:txXfrm>
        <a:off x="58257" y="357426"/>
        <a:ext cx="5065086" cy="1076886"/>
      </dsp:txXfrm>
    </dsp:sp>
    <dsp:sp modelId="{3CE34E97-2FE1-48E2-8835-703DE5AAEC82}">
      <dsp:nvSpPr>
        <dsp:cNvPr id="0" name=""/>
        <dsp:cNvSpPr/>
      </dsp:nvSpPr>
      <dsp:spPr>
        <a:xfrm>
          <a:off x="0" y="1578969"/>
          <a:ext cx="5181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When phone numbers change</a:t>
          </a:r>
        </a:p>
      </dsp:txBody>
      <dsp:txXfrm>
        <a:off x="58257" y="1637226"/>
        <a:ext cx="5065086" cy="1076886"/>
      </dsp:txXfrm>
    </dsp:sp>
    <dsp:sp modelId="{DF7A24FE-D81A-48EE-BE85-8298D66BA048}">
      <dsp:nvSpPr>
        <dsp:cNvPr id="0" name=""/>
        <dsp:cNvSpPr/>
      </dsp:nvSpPr>
      <dsp:spPr>
        <a:xfrm>
          <a:off x="0" y="2858768"/>
          <a:ext cx="5181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Before you do remodeling</a:t>
          </a:r>
        </a:p>
      </dsp:txBody>
      <dsp:txXfrm>
        <a:off x="58257" y="2917025"/>
        <a:ext cx="5065086" cy="10768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F4DB4-082C-4979-91CA-2C9D36D9BED7}">
      <dsp:nvSpPr>
        <dsp:cNvPr id="0" name=""/>
        <dsp:cNvSpPr/>
      </dsp:nvSpPr>
      <dsp:spPr>
        <a:xfrm>
          <a:off x="0" y="3399"/>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EA018-4B10-4305-9C94-4DDA3980338E}">
      <dsp:nvSpPr>
        <dsp:cNvPr id="0" name=""/>
        <dsp:cNvSpPr/>
      </dsp:nvSpPr>
      <dsp:spPr>
        <a:xfrm>
          <a:off x="219037" y="166319"/>
          <a:ext cx="398249" cy="3982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4E98A-1961-454E-BF40-BB73525295BB}">
      <dsp:nvSpPr>
        <dsp:cNvPr id="0" name=""/>
        <dsp:cNvSpPr/>
      </dsp:nvSpPr>
      <dsp:spPr>
        <a:xfrm>
          <a:off x="836323" y="3399"/>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Do Not dispatch public safety on </a:t>
          </a:r>
        </a:p>
      </dsp:txBody>
      <dsp:txXfrm>
        <a:off x="836323" y="3399"/>
        <a:ext cx="4345276" cy="724089"/>
      </dsp:txXfrm>
    </dsp:sp>
    <dsp:sp modelId="{9F07D5C4-66E1-4900-BF97-75DB8B1A9973}">
      <dsp:nvSpPr>
        <dsp:cNvPr id="0" name=""/>
        <dsp:cNvSpPr/>
      </dsp:nvSpPr>
      <dsp:spPr>
        <a:xfrm>
          <a:off x="0" y="908511"/>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EF7D0-262B-4B0B-BABF-4F8F58B97198}">
      <dsp:nvSpPr>
        <dsp:cNvPr id="0" name=""/>
        <dsp:cNvSpPr/>
      </dsp:nvSpPr>
      <dsp:spPr>
        <a:xfrm>
          <a:off x="219037" y="1071431"/>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6CCCA-BFC3-477C-9D87-D5F795698E8F}">
      <dsp:nvSpPr>
        <dsp:cNvPr id="0" name=""/>
        <dsp:cNvSpPr/>
      </dsp:nvSpPr>
      <dsp:spPr>
        <a:xfrm>
          <a:off x="836323" y="908511"/>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Power outages</a:t>
          </a:r>
        </a:p>
      </dsp:txBody>
      <dsp:txXfrm>
        <a:off x="836323" y="908511"/>
        <a:ext cx="4345276" cy="724089"/>
      </dsp:txXfrm>
    </dsp:sp>
    <dsp:sp modelId="{D706F6EB-CBD8-4B4E-BDB3-7F0DBD970EAD}">
      <dsp:nvSpPr>
        <dsp:cNvPr id="0" name=""/>
        <dsp:cNvSpPr/>
      </dsp:nvSpPr>
      <dsp:spPr>
        <a:xfrm>
          <a:off x="0" y="1813624"/>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5C5C2-B354-4CC3-B5C4-A5556FD3C106}">
      <dsp:nvSpPr>
        <dsp:cNvPr id="0" name=""/>
        <dsp:cNvSpPr/>
      </dsp:nvSpPr>
      <dsp:spPr>
        <a:xfrm>
          <a:off x="219037" y="1976544"/>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DF4C5-A3C7-4F3B-9E88-598F576DEA95}">
      <dsp:nvSpPr>
        <dsp:cNvPr id="0" name=""/>
        <dsp:cNvSpPr/>
      </dsp:nvSpPr>
      <dsp:spPr>
        <a:xfrm>
          <a:off x="836323" y="1813624"/>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Weather-related signals</a:t>
          </a:r>
        </a:p>
      </dsp:txBody>
      <dsp:txXfrm>
        <a:off x="836323" y="1813624"/>
        <a:ext cx="4345276" cy="724089"/>
      </dsp:txXfrm>
    </dsp:sp>
    <dsp:sp modelId="{28F7E793-0889-4647-B751-0109D722B511}">
      <dsp:nvSpPr>
        <dsp:cNvPr id="0" name=""/>
        <dsp:cNvSpPr/>
      </dsp:nvSpPr>
      <dsp:spPr>
        <a:xfrm>
          <a:off x="0" y="2718736"/>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5750D-5CDE-42D6-9BCD-440441B00C50}">
      <dsp:nvSpPr>
        <dsp:cNvPr id="0" name=""/>
        <dsp:cNvSpPr/>
      </dsp:nvSpPr>
      <dsp:spPr>
        <a:xfrm>
          <a:off x="219037" y="2881656"/>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3AB66-8BDC-424F-8E1F-B6CB26971ED7}">
      <dsp:nvSpPr>
        <dsp:cNvPr id="0" name=""/>
        <dsp:cNvSpPr/>
      </dsp:nvSpPr>
      <dsp:spPr>
        <a:xfrm>
          <a:off x="836323" y="2718736"/>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Low battery signals</a:t>
          </a:r>
        </a:p>
      </dsp:txBody>
      <dsp:txXfrm>
        <a:off x="836323" y="2718736"/>
        <a:ext cx="4345276" cy="724089"/>
      </dsp:txXfrm>
    </dsp:sp>
    <dsp:sp modelId="{24CEE114-513C-467E-A4A9-763F1BF408D1}">
      <dsp:nvSpPr>
        <dsp:cNvPr id="0" name=""/>
        <dsp:cNvSpPr/>
      </dsp:nvSpPr>
      <dsp:spPr>
        <a:xfrm>
          <a:off x="0" y="3623848"/>
          <a:ext cx="5181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576D1-391A-4FB0-9347-628F64494868}">
      <dsp:nvSpPr>
        <dsp:cNvPr id="0" name=""/>
        <dsp:cNvSpPr/>
      </dsp:nvSpPr>
      <dsp:spPr>
        <a:xfrm>
          <a:off x="219037" y="3786768"/>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D0286-DC13-4720-911F-063A5790E88B}">
      <dsp:nvSpPr>
        <dsp:cNvPr id="0" name=""/>
        <dsp:cNvSpPr/>
      </dsp:nvSpPr>
      <dsp:spPr>
        <a:xfrm>
          <a:off x="836323" y="3623848"/>
          <a:ext cx="4345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a:t>Temperature sensors</a:t>
          </a:r>
        </a:p>
      </dsp:txBody>
      <dsp:txXfrm>
        <a:off x="836323" y="3623848"/>
        <a:ext cx="4345276"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B1F22-EA95-4579-A12C-FF38DE28A417}"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3039D-6B69-4FD9-83C3-9692A66FB9AB}" type="slidenum">
              <a:rPr lang="en-US" smtClean="0"/>
              <a:t>‹#›</a:t>
            </a:fld>
            <a:endParaRPr lang="en-US"/>
          </a:p>
        </p:txBody>
      </p:sp>
    </p:spTree>
    <p:extLst>
      <p:ext uri="{BB962C8B-B14F-4D97-AF65-F5344CB8AC3E}">
        <p14:creationId xmlns:p14="http://schemas.microsoft.com/office/powerpoint/2010/main" val="254925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457200" y="720725"/>
            <a:ext cx="6400800" cy="3600450"/>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Thank you for taking an</a:t>
            </a:r>
            <a:r>
              <a:rPr lang="en-US" baseline="0" dirty="0"/>
              <a:t> interest in preventing false alarms at banks. This presentation is brought to you by the False Alarm Reduction Association, an international organization dedicated to supporting false alarm reduction professionals in their mission to reduce false alarms.</a:t>
            </a:r>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Calibri" pitchFamily="34" charset="0"/>
                <a:ea typeface="+mn-ea"/>
                <a:cs typeface="+mn-cs"/>
              </a:rPr>
              <a:t>DID YOU KNOW?  </a:t>
            </a:r>
            <a:r>
              <a:rPr lang="en-US" sz="1200" kern="1200" dirty="0">
                <a:solidFill>
                  <a:schemeClr val="tx1"/>
                </a:solidFill>
                <a:effectLst/>
                <a:latin typeface="Calibri" pitchFamily="34" charset="0"/>
                <a:ea typeface="+mn-ea"/>
                <a:cs typeface="+mn-cs"/>
              </a:rPr>
              <a:t>Banks can generate </a:t>
            </a:r>
            <a:r>
              <a:rPr lang="en-US" sz="1200" u="sng" kern="1200" dirty="0">
                <a:solidFill>
                  <a:schemeClr val="tx1"/>
                </a:solidFill>
                <a:effectLst/>
                <a:latin typeface="Calibri" pitchFamily="34" charset="0"/>
                <a:ea typeface="+mn-ea"/>
                <a:cs typeface="+mn-cs"/>
              </a:rPr>
              <a:t>more</a:t>
            </a:r>
            <a:r>
              <a:rPr lang="en-US" sz="1200" kern="1200" dirty="0">
                <a:solidFill>
                  <a:schemeClr val="tx1"/>
                </a:solidFill>
                <a:effectLst/>
                <a:latin typeface="Calibri" pitchFamily="34" charset="0"/>
                <a:ea typeface="+mn-ea"/>
                <a:cs typeface="+mn-cs"/>
              </a:rPr>
              <a:t> false alarms than the average commercial establishment?  (“Banks” include credit unions and other financial institutions.)</a:t>
            </a:r>
          </a:p>
          <a:p>
            <a:endParaRPr lang="en-US" dirty="0"/>
          </a:p>
        </p:txBody>
      </p:sp>
      <p:sp>
        <p:nvSpPr>
          <p:cNvPr id="4" name="Slide Number Placeholder 3"/>
          <p:cNvSpPr>
            <a:spLocks noGrp="1"/>
          </p:cNvSpPr>
          <p:nvPr>
            <p:ph type="sldNum" sz="quarter" idx="10"/>
          </p:nvPr>
        </p:nvSpPr>
        <p:spPr/>
        <p:txBody>
          <a:bodyPr/>
          <a:lstStyle/>
          <a:p>
            <a:pPr>
              <a:defRPr/>
            </a:pPr>
            <a:fld id="{2C7F0F8B-78CD-4A7A-9A8E-3073D0A09948}" type="slidenum">
              <a:rPr lang="en-US" smtClean="0"/>
              <a:pPr>
                <a:defRPr/>
              </a:pPr>
              <a:t>10</a:t>
            </a:fld>
            <a:endParaRPr lang="en-US" dirty="0"/>
          </a:p>
        </p:txBody>
      </p:sp>
    </p:spTree>
    <p:extLst>
      <p:ext uri="{BB962C8B-B14F-4D97-AF65-F5344CB8AC3E}">
        <p14:creationId xmlns:p14="http://schemas.microsoft.com/office/powerpoint/2010/main" val="158118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57200" y="720725"/>
            <a:ext cx="6400800" cy="36004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many</a:t>
            </a:r>
            <a:r>
              <a:rPr lang="en-US" baseline="0" dirty="0"/>
              <a:t> b</a:t>
            </a:r>
            <a:r>
              <a:rPr lang="en-US" dirty="0"/>
              <a:t>usinesses, frequent turnover of managers and staff can lead to false</a:t>
            </a:r>
            <a:r>
              <a:rPr lang="en-US" baseline="0" dirty="0"/>
              <a:t> alarms unless the new staff is properly trained.</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FE872-4EA1-44D8-94E8-1D25A10E9C46}" type="slidenum">
              <a:rPr lang="en-US" smtClean="0"/>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alarm users, particularly those in a hurry, to fail to properly secure their doors or windows when setting the alarm system. If doors or windows do not fit properly, this may also cause false activations.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is not uncommon for alarm users, particularly those in a hurry, to fail to properly secure their doors or windows when setting the alarm system. If doors or windows do not fit properly, this may also cause false activations.  </a:t>
            </a:r>
          </a:p>
          <a:p>
            <a:endParaRPr lang="en-US" dirty="0"/>
          </a:p>
          <a:p>
            <a:r>
              <a:rPr lang="en-US" dirty="0"/>
              <a:t>Emergency personnel often find loose animals in the home that have set-off the motion sensors.</a:t>
            </a:r>
          </a:p>
          <a:p>
            <a:endParaRPr lang="en-US" dirty="0"/>
          </a:p>
          <a:p>
            <a:r>
              <a:rPr lang="en-US" dirty="0"/>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14</a:t>
            </a:fld>
            <a:endParaRPr lang="en-US">
              <a:latin typeface="Calibri" pitchFamily="34" charset="0"/>
            </a:endParaRPr>
          </a:p>
        </p:txBody>
      </p:sp>
    </p:spTree>
    <p:extLst>
      <p:ext uri="{BB962C8B-B14F-4D97-AF65-F5344CB8AC3E}">
        <p14:creationId xmlns:p14="http://schemas.microsoft.com/office/powerpoint/2010/main" val="411002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Motion sensors will not only pick up movement of humans in the premises, but they will also detect movement from the “non-human” variety. This will include drape and plant movements caused by drafts from heating/ac vents and the like.  </a:t>
            </a:r>
          </a:p>
          <a:p>
            <a:r>
              <a:rPr lang="en-US" dirty="0"/>
              <a:t>Another frequent offender are balloons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Cleaning motion sensors are important, because things like insects.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57200" y="720725"/>
            <a:ext cx="6400800"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 what can you do to prevent false alarms in your bank? Let’s talk about that.</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18</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39" y="4560890"/>
            <a:ext cx="5851525" cy="4319587"/>
          </a:xfrm>
          <a:prstGeom prst="rect">
            <a:avLst/>
          </a:prstGeom>
        </p:spPr>
        <p:txBody>
          <a:bodyPr lIns="91427" tIns="45714" rIns="91427" bIns="45714"/>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19</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57200" y="720725"/>
            <a:ext cx="6400800" cy="3600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purpose of this presentation is to educate the alarm user on false alarms in banks.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checklist is an important tool for what to do when decide to install an alarm system in your bank.</a:t>
            </a:r>
          </a:p>
          <a:p>
            <a:r>
              <a:rPr lang="en-US" dirty="0"/>
              <a:t> </a:t>
            </a:r>
          </a:p>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Be sure all new system users are fully trained before attempting to use the system. </a:t>
            </a:r>
            <a:r>
              <a:rPr lang="en-US" b="1" i="1" dirty="0">
                <a:effectLst/>
              </a:rPr>
              <a:t>Hold monthly training classes</a:t>
            </a:r>
            <a:r>
              <a:rPr lang="en-US" dirty="0">
                <a:effectLst/>
              </a:rPr>
              <a:t> to ensure existing users are aware of any changes to the system, designated entry/exit doors, proper opening/closing procedures, correct passcodes and arming codes, and rehearse how to cancel accidental activations. </a:t>
            </a:r>
            <a:endParaRPr lang="en-US" sz="1200" kern="1200" dirty="0">
              <a:solidFill>
                <a:schemeClr val="tx1"/>
              </a:solidFill>
              <a:effectLst/>
              <a:latin typeface="Calibri" pitchFamily="34" charset="0"/>
              <a:ea typeface="+mn-ea"/>
              <a:cs typeface="+mn-cs"/>
            </a:endParaRPr>
          </a:p>
          <a:p>
            <a:pPr marL="171450" indent="-171450">
              <a:buFont typeface="Arial" pitchFamily="34" charset="0"/>
              <a:buChar char="•"/>
            </a:pPr>
            <a:endParaRPr lang="en-US" dirty="0"/>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20</a:t>
            </a:fld>
            <a:endParaRPr 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Take time to do a check anytime you leave your home before turning on your alarm system. Make sure all windows and doors are secured and properly locked.  </a:t>
            </a:r>
          </a:p>
          <a:p>
            <a:endParaRPr lang="en-US" dirty="0"/>
          </a:p>
          <a:p>
            <a:r>
              <a:rPr lang="en-US" dirty="0"/>
              <a:t>Secure move fans, heaters, plants, curtains, and decorations away from motion sensor areas.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21</a:t>
            </a:fld>
            <a:endParaRPr 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2183" y="4561226"/>
            <a:ext cx="5850835" cy="4320213"/>
          </a:xfrm>
          <a:prstGeom prst="rect">
            <a:avLst/>
          </a:prstGeom>
        </p:spPr>
        <p:txBody>
          <a:bodyPr/>
          <a:lstStyle/>
          <a:p>
            <a:pPr defTabSz="948507"/>
            <a:r>
              <a:rPr lang="en-US" dirty="0">
                <a:latin typeface="+mn-lt"/>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22</a:t>
            </a:fld>
            <a:endParaRPr lang="en-US" dirty="0"/>
          </a:p>
        </p:txBody>
      </p:sp>
    </p:spTree>
    <p:extLst>
      <p:ext uri="{BB962C8B-B14F-4D97-AF65-F5344CB8AC3E}">
        <p14:creationId xmlns:p14="http://schemas.microsoft.com/office/powerpoint/2010/main" val="1258866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39" y="4560890"/>
            <a:ext cx="5851525" cy="4319587"/>
          </a:xfrm>
          <a:prstGeom prst="rect">
            <a:avLst/>
          </a:prstGeom>
        </p:spPr>
        <p:txBody>
          <a:bodyPr lIns="91427" tIns="45714" rIns="91427" bIns="45714">
            <a:normAutofit/>
          </a:bodyPr>
          <a:lstStyle/>
          <a:p>
            <a:pPr marL="177845" indent="-177845">
              <a:buFont typeface="Arial" pitchFamily="34" charset="0"/>
              <a:buChar char="•"/>
            </a:pPr>
            <a:r>
              <a:rPr lang="en-US" dirty="0"/>
              <a:t>Use switched that need simultaneous two-button activation. </a:t>
            </a:r>
          </a:p>
          <a:p>
            <a:pPr marL="177845" indent="-177845">
              <a:buFont typeface="Arial" pitchFamily="34" charset="0"/>
              <a:buChar char="•"/>
            </a:pPr>
            <a:r>
              <a:rPr lang="en-US" dirty="0"/>
              <a:t>Train all personnel on when the button should and should not be used.  </a:t>
            </a:r>
          </a:p>
          <a:p>
            <a:pPr marL="177845" indent="-177845">
              <a:buFont typeface="Arial" pitchFamily="34" charset="0"/>
              <a:buChar char="•"/>
            </a:pPr>
            <a:r>
              <a:rPr lang="en-US" dirty="0"/>
              <a:t>Do not use in areas where items will be stored around or on top of the device.</a:t>
            </a:r>
          </a:p>
          <a:p>
            <a:pPr marL="177845" marR="0" lvl="0" indent="-17784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Calibri" pitchFamily="34" charset="0"/>
                <a:ea typeface="+mn-ea"/>
                <a:cs typeface="+mn-cs"/>
              </a:rPr>
              <a:t>Eliminate wireless $$$ clips and hold up buttons that must be reset with a key. Replace these types of devices with a dual-action hold-up button. </a:t>
            </a:r>
          </a:p>
          <a:p>
            <a:pPr marL="177845" marR="0" lvl="0" indent="-17784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Calibri" pitchFamily="34" charset="0"/>
                <a:ea typeface="+mn-ea"/>
                <a:cs typeface="+mn-cs"/>
              </a:rPr>
              <a:t>Ensure that each device is zoned to identify to the central station dispatcher which button was activated.</a:t>
            </a:r>
          </a:p>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38B41EB-58C3-45F0-94B5-6B1A1D15EF8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38B41EB-58C3-45F0-94B5-6B1A1D15EF8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Calibri" pitchFamily="34" charset="0"/>
                <a:ea typeface="+mn-ea"/>
                <a:cs typeface="+mn-cs"/>
              </a:rPr>
              <a:t> Consult with your local law enforcement agency on proper procedures to follow during a hold-up.</a:t>
            </a:r>
          </a:p>
          <a:p>
            <a:endParaRPr lang="en-US" dirty="0"/>
          </a:p>
        </p:txBody>
      </p:sp>
      <p:sp>
        <p:nvSpPr>
          <p:cNvPr id="4" name="Slide Number Placeholder 3"/>
          <p:cNvSpPr>
            <a:spLocks noGrp="1"/>
          </p:cNvSpPr>
          <p:nvPr>
            <p:ph type="sldNum" sz="quarter" idx="10"/>
          </p:nvPr>
        </p:nvSpPr>
        <p:spPr/>
        <p:txBody>
          <a:bodyPr/>
          <a:lstStyle/>
          <a:p>
            <a:pPr>
              <a:defRPr/>
            </a:pPr>
            <a:fld id="{2C7F0F8B-78CD-4A7A-9A8E-3073D0A09948}" type="slidenum">
              <a:rPr lang="en-US" smtClean="0"/>
              <a:pPr>
                <a:defRPr/>
              </a:pPr>
              <a:t>25</a:t>
            </a:fld>
            <a:endParaRPr lang="en-US" dirty="0"/>
          </a:p>
        </p:txBody>
      </p:sp>
    </p:spTree>
    <p:extLst>
      <p:ext uri="{BB962C8B-B14F-4D97-AF65-F5344CB8AC3E}">
        <p14:creationId xmlns:p14="http://schemas.microsoft.com/office/powerpoint/2010/main" val="98324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pPr marL="285750" lvl="0" indent="-285750">
              <a:buFont typeface="Arial" pitchFamily="34" charset="0"/>
              <a:buChar char="•"/>
            </a:pPr>
            <a:r>
              <a:rPr lang="en-US" sz="1300" dirty="0">
                <a:latin typeface="+mn-lt"/>
              </a:rPr>
              <a:t>Make it easy for ATM and armored car providers to cancel accidental activations.  </a:t>
            </a:r>
          </a:p>
          <a:p>
            <a:pPr marL="285750" lvl="0" indent="-285750">
              <a:buFont typeface="Arial" pitchFamily="34" charset="0"/>
              <a:buChar char="•"/>
            </a:pPr>
            <a:r>
              <a:rPr lang="en-US" sz="1300" dirty="0">
                <a:latin typeface="+mn-lt"/>
              </a:rPr>
              <a:t>Make your central station aware of the provider company and their phone number.</a:t>
            </a:r>
          </a:p>
          <a:p>
            <a:pPr marL="285750" lvl="0" indent="-285750">
              <a:buFont typeface="Arial" pitchFamily="34" charset="0"/>
              <a:buChar char="•"/>
            </a:pPr>
            <a:r>
              <a:rPr lang="en-US" sz="1300" dirty="0">
                <a:latin typeface="+mn-lt"/>
              </a:rPr>
              <a:t>Prior to dispatching officers on an ATM alarm, consider having your central station immediately contact the ATM company’s dispatcher to verify whether a technician is at the site. The one-time cost of phones at the ATM machine is significantly less than the on-going “hidden cost” of false alarm fines.</a:t>
            </a:r>
          </a:p>
        </p:txBody>
      </p:sp>
      <p:sp>
        <p:nvSpPr>
          <p:cNvPr id="4" name="Slide Number Placeholder 3"/>
          <p:cNvSpPr>
            <a:spLocks noGrp="1"/>
          </p:cNvSpPr>
          <p:nvPr>
            <p:ph type="sldNum" sz="quarter" idx="10"/>
          </p:nvPr>
        </p:nvSpPr>
        <p:spPr/>
        <p:txBody>
          <a:bodyPr/>
          <a:lstStyle/>
          <a:p>
            <a:fld id="{95684103-0500-40A0-8B2B-9807105CF3A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27</a:t>
            </a:fld>
            <a:endParaRPr lang="en-US">
              <a:latin typeface="Calibri" pitchFamily="34" charset="0"/>
            </a:endParaRPr>
          </a:p>
        </p:txBody>
      </p:sp>
      <p:sp>
        <p:nvSpPr>
          <p:cNvPr id="38915" name="Rectangle 2"/>
          <p:cNvSpPr>
            <a:spLocks noGrp="1" noRot="1" noChangeAspect="1" noChangeArrowheads="1" noTextEdit="1"/>
          </p:cNvSpPr>
          <p:nvPr>
            <p:ph type="sldImg"/>
          </p:nvPr>
        </p:nvSpPr>
        <p:spPr>
          <a:xfrm>
            <a:off x="457200" y="720725"/>
            <a:ext cx="6400800" cy="3600450"/>
          </a:xfrm>
          <a:ln/>
        </p:spPr>
      </p:sp>
      <p:sp>
        <p:nvSpPr>
          <p:cNvPr id="302083" name="Rectangle 3"/>
          <p:cNvSpPr>
            <a:spLocks noGrp="1" noChangeArrowheads="1"/>
          </p:cNvSpPr>
          <p:nvPr>
            <p:ph type="body" idx="1"/>
          </p:nvPr>
        </p:nvSpPr>
        <p:spPr/>
        <p:txBody>
          <a:bodyPr/>
          <a:lstStyle/>
          <a:p>
            <a:pPr>
              <a:defRPr/>
            </a:pPr>
            <a:r>
              <a:rPr lang="en-US" dirty="0"/>
              <a:t>Educate everyone who has legal access to your bank such as tellers, cleaners, repairmen or ATM</a:t>
            </a:r>
            <a:r>
              <a:rPr lang="en-US" baseline="0" dirty="0"/>
              <a:t> technicians</a:t>
            </a:r>
            <a:r>
              <a:rPr lang="en-US" dirty="0"/>
              <a:t>.</a:t>
            </a:r>
          </a:p>
          <a:p>
            <a:pPr>
              <a:spcBef>
                <a:spcPct val="20000"/>
              </a:spcBef>
              <a:buClr>
                <a:schemeClr val="hlink"/>
              </a:buClr>
              <a:buSzPct val="65000"/>
              <a:buFont typeface="Wingdings" pitchFamily="2" charset="2"/>
              <a:buNone/>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2183" y="4561226"/>
            <a:ext cx="5850835" cy="4320213"/>
          </a:xfrm>
          <a:prstGeom prst="rect">
            <a:avLst/>
          </a:prstGeom>
        </p:spPr>
        <p:txBody>
          <a:bodyPr/>
          <a:lstStyle/>
          <a:p>
            <a:pPr eaLnBrk="1" hangingPunct="1">
              <a:spcBef>
                <a:spcPct val="0"/>
              </a:spcBef>
            </a:pPr>
            <a:r>
              <a:rPr lang="en-US" dirty="0"/>
              <a:t>Thoroughly train </a:t>
            </a:r>
            <a:r>
              <a:rPr lang="en-US" b="1" dirty="0"/>
              <a:t>all authorized alarm users. </a:t>
            </a:r>
            <a:r>
              <a:rPr lang="en-US" dirty="0"/>
              <a:t>Thoroughly train temporary employees to avoid false alarms. </a:t>
            </a:r>
          </a:p>
          <a:p>
            <a:pPr eaLnBrk="1" hangingPunct="1">
              <a:spcBef>
                <a:spcPct val="0"/>
              </a:spcBef>
            </a:pPr>
            <a:r>
              <a:rPr lang="en-US" sz="1200" kern="1200" dirty="0">
                <a:solidFill>
                  <a:schemeClr val="tx1"/>
                </a:solidFill>
                <a:effectLst/>
                <a:latin typeface="Calibri" pitchFamily="34" charset="0"/>
                <a:ea typeface="+mn-ea"/>
                <a:cs typeface="+mn-cs"/>
              </a:rPr>
              <a:t>Be sure all new system users are fully trained before attempting to use the system. </a:t>
            </a:r>
            <a:r>
              <a:rPr lang="en-US" sz="1200" b="1" i="1" kern="1200" dirty="0">
                <a:solidFill>
                  <a:schemeClr val="tx1"/>
                </a:solidFill>
                <a:effectLst/>
                <a:latin typeface="Calibri" pitchFamily="34" charset="0"/>
                <a:ea typeface="+mn-ea"/>
                <a:cs typeface="+mn-cs"/>
              </a:rPr>
              <a:t>Hold monthly training classes</a:t>
            </a:r>
            <a:r>
              <a:rPr lang="en-US" sz="1200" kern="1200" dirty="0">
                <a:solidFill>
                  <a:schemeClr val="tx1"/>
                </a:solidFill>
                <a:effectLst/>
                <a:latin typeface="Calibri" pitchFamily="34" charset="0"/>
                <a:ea typeface="+mn-ea"/>
                <a:cs typeface="+mn-cs"/>
              </a:rPr>
              <a:t> to ensure existing users are aware of any changes to the system, designated entry/exit doors, proper opening/closing procedures, correct pass codes and arming codes, and rehearse how to cancel accidental activations</a:t>
            </a:r>
          </a:p>
          <a:p>
            <a:pPr eaLnBrk="1" hangingPunct="1">
              <a:spcBef>
                <a:spcPct val="0"/>
              </a:spcBef>
            </a:pPr>
            <a:endParaRPr lang="en-US" dirty="0"/>
          </a:p>
          <a:p>
            <a:pPr>
              <a:defRPr/>
            </a:pPr>
            <a:r>
              <a:rPr lang="en-US" dirty="0"/>
              <a:t>Have your alarm system instructions readily available in case of an accidental alarm activation.</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28</a:t>
            </a:fld>
            <a:endParaRPr lang="en-US"/>
          </a:p>
        </p:txBody>
      </p:sp>
    </p:spTree>
    <p:extLst>
      <p:ext uri="{BB962C8B-B14F-4D97-AF65-F5344CB8AC3E}">
        <p14:creationId xmlns:p14="http://schemas.microsoft.com/office/powerpoint/2010/main" val="3248723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7200" y="720725"/>
            <a:ext cx="6400800" cy="36004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Arial" pitchFamily="34" charset="0"/>
              <a:buChar char="•"/>
            </a:pPr>
            <a:r>
              <a:rPr lang="en-US" b="0" dirty="0"/>
              <a:t>Your system is not working properly</a:t>
            </a:r>
          </a:p>
          <a:p>
            <a:pPr marL="171450" indent="-171450">
              <a:buFont typeface="Arial" pitchFamily="34" charset="0"/>
              <a:buChar char="•"/>
            </a:pPr>
            <a:r>
              <a:rPr lang="en-US" b="0" dirty="0"/>
              <a:t>You plan to remodel or install new wiring of any kind (telephone, DSL, VoIP, etc.)</a:t>
            </a:r>
          </a:p>
          <a:p>
            <a:pPr marL="171450" indent="-171450">
              <a:buFont typeface="Arial" pitchFamily="34" charset="0"/>
              <a:buChar char="•"/>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29</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Any time an alarm activation is caused for any reason other than criminal or fire-related activity is considered a “False Alarm!”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D72C18E7-2786-4B4F-B577-BF90A90F060F}" type="slidenum">
              <a:rPr lang="en-US" smtClean="0">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57200" y="720725"/>
            <a:ext cx="6400800" cy="36004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Calibri" pitchFamily="34" charset="0"/>
                <a:ea typeface="+mn-ea"/>
                <a:cs typeface="+mn-cs"/>
              </a:rPr>
              <a:t>Update Your Alarm Company:</a:t>
            </a:r>
          </a:p>
          <a:p>
            <a:pPr marL="171450" indent="-171450">
              <a:buFont typeface="Arial" pitchFamily="34" charset="0"/>
              <a:buChar char="•"/>
            </a:pPr>
            <a:r>
              <a:rPr lang="en-US" sz="1200" kern="1200" dirty="0">
                <a:solidFill>
                  <a:schemeClr val="tx1"/>
                </a:solidFill>
                <a:effectLst/>
                <a:latin typeface="Calibri" pitchFamily="34" charset="0"/>
                <a:ea typeface="+mn-ea"/>
                <a:cs typeface="+mn-cs"/>
              </a:rPr>
              <a:t>When you get new employees who will open or close your site</a:t>
            </a:r>
          </a:p>
          <a:p>
            <a:pPr marL="171450" indent="-171450">
              <a:buFont typeface="Arial" pitchFamily="34" charset="0"/>
              <a:buChar char="•"/>
            </a:pPr>
            <a:r>
              <a:rPr lang="en-US" sz="1200" kern="1200" dirty="0">
                <a:solidFill>
                  <a:schemeClr val="tx1"/>
                </a:solidFill>
                <a:effectLst/>
                <a:latin typeface="Calibri" pitchFamily="34" charset="0"/>
                <a:ea typeface="+mn-ea"/>
                <a:cs typeface="+mn-cs"/>
              </a:rPr>
              <a:t>When phone numbers for the site or</a:t>
            </a:r>
            <a:r>
              <a:rPr lang="en-US" sz="1200" kern="1200" baseline="0" dirty="0">
                <a:solidFill>
                  <a:schemeClr val="tx1"/>
                </a:solidFill>
                <a:effectLst/>
                <a:latin typeface="Calibri" pitchFamily="34" charset="0"/>
                <a:ea typeface="+mn-ea"/>
                <a:cs typeface="+mn-cs"/>
              </a:rPr>
              <a:t> contacts</a:t>
            </a:r>
            <a:r>
              <a:rPr lang="en-US" sz="1200" kern="1200" dirty="0">
                <a:solidFill>
                  <a:schemeClr val="tx1"/>
                </a:solidFill>
                <a:effectLst/>
                <a:latin typeface="Calibri" pitchFamily="34" charset="0"/>
                <a:ea typeface="+mn-ea"/>
                <a:cs typeface="+mn-cs"/>
              </a:rPr>
              <a:t> change</a:t>
            </a:r>
          </a:p>
          <a:p>
            <a:pPr marL="171450" indent="-171450">
              <a:buFont typeface="Arial" pitchFamily="34" charset="0"/>
              <a:buChar char="•"/>
            </a:pPr>
            <a:r>
              <a:rPr lang="en-US" sz="1200" kern="1200" dirty="0">
                <a:solidFill>
                  <a:schemeClr val="tx1"/>
                </a:solidFill>
                <a:effectLst/>
                <a:latin typeface="Calibri" pitchFamily="34" charset="0"/>
                <a:ea typeface="+mn-ea"/>
                <a:cs typeface="+mn-cs"/>
              </a:rPr>
              <a:t>When you do remodeling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Update contact information annually.</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57200" y="720725"/>
            <a:ext cx="6400800" cy="3600450"/>
          </a:xfrm>
          <a:ln/>
        </p:spPr>
      </p:sp>
      <p:sp>
        <p:nvSpPr>
          <p:cNvPr id="40963"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Your central monitoring station should not request a public</a:t>
            </a:r>
            <a:r>
              <a:rPr lang="en-US" baseline="0" dirty="0"/>
              <a:t> safety</a:t>
            </a:r>
            <a:r>
              <a:rPr lang="en-US" dirty="0"/>
              <a:t> dispatch for power outages, low battery signals, or loss of telephone connections, weather-related signals, or temperature sensors.</a:t>
            </a:r>
          </a:p>
          <a:p>
            <a:r>
              <a:rPr lang="en-US" dirty="0"/>
              <a:t> </a:t>
            </a:r>
          </a:p>
          <a:p>
            <a:pPr eaLnBrk="1" hangingPunct="1">
              <a:spcBef>
                <a:spcPct val="0"/>
              </a:spcBef>
            </a:pPr>
            <a:r>
              <a:rPr lang="en-US" dirty="0"/>
              <a:t>Your central monitoring station should be notifying you so someone at the location can make sure the system is working properly. Call for Technical Assistance if required.</a:t>
            </a:r>
          </a:p>
          <a:p>
            <a:endParaRPr lang="en-US" dirty="0"/>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Tell your monitoring company to use Enhanced Call Verification (ECV), which requires making two calls to a responsible party prior to requesting a public safety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2C7F0F8B-78CD-4A7A-9A8E-3073D0A09948}" type="slidenum">
              <a:rPr lang="en-US" smtClean="0"/>
              <a:pPr>
                <a:defRPr/>
              </a:pPr>
              <a:t>33</a:t>
            </a:fld>
            <a:endParaRPr lang="en-US" dirty="0"/>
          </a:p>
        </p:txBody>
      </p:sp>
    </p:spTree>
    <p:extLst>
      <p:ext uri="{BB962C8B-B14F-4D97-AF65-F5344CB8AC3E}">
        <p14:creationId xmlns:p14="http://schemas.microsoft.com/office/powerpoint/2010/main" val="3748665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3039D-6B69-4FD9-83C3-9692A66FB9AB}" type="slidenum">
              <a:rPr lang="en-US" smtClean="0"/>
              <a:t>34</a:t>
            </a:fld>
            <a:endParaRPr lang="en-US"/>
          </a:p>
        </p:txBody>
      </p:sp>
    </p:spTree>
    <p:extLst>
      <p:ext uri="{BB962C8B-B14F-4D97-AF65-F5344CB8AC3E}">
        <p14:creationId xmlns:p14="http://schemas.microsoft.com/office/powerpoint/2010/main" val="1992766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Arial" pitchFamily="34" charset="0"/>
              <a:buChar char="•"/>
            </a:pPr>
            <a:r>
              <a:rPr lang="en-US" dirty="0"/>
              <a:t>Accept the responsibility to keep your alarm system in proper operating condition.</a:t>
            </a:r>
          </a:p>
          <a:p>
            <a:pPr marL="171450" indent="-171450" eaLnBrk="1" hangingPunct="1">
              <a:spcBef>
                <a:spcPct val="0"/>
              </a:spcBef>
              <a:buFont typeface="Arial" pitchFamily="34" charset="0"/>
              <a:buChar char="•"/>
            </a:pPr>
            <a:r>
              <a:rPr lang="en-US" dirty="0"/>
              <a:t>Immediately contact your alarm provider if you believe your alarm system is not working properly. </a:t>
            </a:r>
          </a:p>
          <a:p>
            <a:pPr marL="171450" indent="-171450" eaLnBrk="1" hangingPunct="1">
              <a:spcBef>
                <a:spcPct val="0"/>
              </a:spcBef>
              <a:buFont typeface="Arial" pitchFamily="34" charset="0"/>
              <a:buChar char="•"/>
            </a:pPr>
            <a:r>
              <a:rPr lang="en-US" dirty="0"/>
              <a:t>Service and maintain your system (including batteries) regularly before false alarms occur. </a:t>
            </a:r>
          </a:p>
          <a:p>
            <a:pPr marL="171450" indent="-171450" eaLnBrk="1" hangingPunct="1">
              <a:spcBef>
                <a:spcPct val="0"/>
              </a:spcBef>
              <a:buFont typeface="Arial" pitchFamily="34" charset="0"/>
              <a:buChar char="•"/>
            </a:pPr>
            <a:r>
              <a:rPr lang="en-US" dirty="0"/>
              <a:t>Upgrade old alarm systems to current equipment that conform to Security Industry Association (SIA) false alarm prevention standards. </a:t>
            </a:r>
          </a:p>
          <a:p>
            <a:pPr marL="171450" indent="-171450" eaLnBrk="1" hangingPunct="1">
              <a:spcBef>
                <a:spcPct val="0"/>
              </a:spcBef>
              <a:buFont typeface="Arial" pitchFamily="34" charset="0"/>
              <a:buChar char="•"/>
            </a:pPr>
            <a:r>
              <a:rPr lang="en-US" dirty="0"/>
              <a:t>Have the alarm battery changed every 3-4 years.</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35</a:t>
            </a:fld>
            <a:endParaRPr 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57200" y="720725"/>
            <a:ext cx="6400800" cy="360045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your home. 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36</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57200" y="720725"/>
            <a:ext cx="6400800"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37</a:t>
            </a:fld>
            <a:endParaRPr 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There is a great deal of information available at our website Faraonline.org. If you have any questions, please contact FARA’s Executive Director Brad Shipp.</a:t>
            </a:r>
          </a:p>
          <a:p>
            <a:pPr eaLnBrk="1" hangingPunct="1">
              <a:spcBef>
                <a:spcPct val="0"/>
              </a:spcBef>
            </a:pPr>
            <a:endParaRPr lang="en-US" dirty="0"/>
          </a:p>
          <a:p>
            <a:pPr eaLnBrk="1" hangingPunct="1">
              <a:spcBef>
                <a:spcPct val="0"/>
              </a:spcBef>
            </a:pPr>
            <a:r>
              <a:rPr lang="en-US" dirty="0"/>
              <a:t>Thank you so much for your participation and I hope that you found the information helpful.</a:t>
            </a:r>
          </a:p>
          <a:p>
            <a:endParaRPr lang="en-US" dirty="0"/>
          </a:p>
        </p:txBody>
      </p:sp>
      <p:sp>
        <p:nvSpPr>
          <p:cNvPr id="4" name="Slide Number Placeholder 3"/>
          <p:cNvSpPr>
            <a:spLocks noGrp="1"/>
          </p:cNvSpPr>
          <p:nvPr>
            <p:ph type="sldNum" sz="quarter" idx="5"/>
          </p:nvPr>
        </p:nvSpPr>
        <p:spPr/>
        <p:txBody>
          <a:bodyPr/>
          <a:lstStyle/>
          <a:p>
            <a:fld id="{BB5CDC30-E7DE-40A8-BE99-B2CB0BF5D221}" type="slidenum">
              <a:rPr lang="en-US" smtClean="0"/>
              <a:t>38</a:t>
            </a:fld>
            <a:endParaRPr lang="en-US"/>
          </a:p>
        </p:txBody>
      </p:sp>
    </p:spTree>
    <p:extLst>
      <p:ext uri="{BB962C8B-B14F-4D97-AF65-F5344CB8AC3E}">
        <p14:creationId xmlns:p14="http://schemas.microsoft.com/office/powerpoint/2010/main" val="157085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defTabSz="948507"/>
            <a:r>
              <a:rPr lang="en-US" dirty="0"/>
              <a:t>False alarms take officers and firefighters away from real emergencies. The time emergency officials spend responding to false alarms can have devastating effects. This takes away from their ability to do their job effectively, wasting valuable taxpayer resources and it delays response when you really need it.</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Time emergency officials spend responding to false alarms can have devastating effects.  This takes away from their ability to do their job effectively, wasting valuable taxpayer resources.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5</a:t>
            </a:fld>
            <a:endParaRPr 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as a whole will not take the actual valid alarm seriously when it happens. False</a:t>
            </a:r>
            <a:r>
              <a:rPr lang="en-US" baseline="0" dirty="0"/>
              <a:t> alarms d</a:t>
            </a:r>
            <a:r>
              <a:rPr lang="en-US" sz="1200" dirty="0"/>
              <a:t>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C2D08B7D-70A4-4C3D-A8AA-23C3B63902FF}" type="slidenum">
              <a:rPr lang="en-US" smtClean="0">
                <a:latin typeface="Calibri" pitchFamily="34" charset="0"/>
              </a:rPr>
              <a:pPr eaLnBrk="1" hangingPunct="1"/>
              <a:t>9</a:t>
            </a:fld>
            <a:endParaRPr lang="en-US" dirty="0">
              <a:latin typeface="Calibri" pitchFamily="34" charset="0"/>
            </a:endParaRPr>
          </a:p>
        </p:txBody>
      </p:sp>
      <p:sp>
        <p:nvSpPr>
          <p:cNvPr id="31747" name="Rectangle 2"/>
          <p:cNvSpPr>
            <a:spLocks noGrp="1" noRot="1" noChangeAspect="1" noChangeArrowheads="1" noTextEdit="1"/>
          </p:cNvSpPr>
          <p:nvPr>
            <p:ph type="sldImg"/>
          </p:nvPr>
        </p:nvSpPr>
        <p:spPr>
          <a:xfrm>
            <a:off x="457200" y="720725"/>
            <a:ext cx="6400800" cy="3600450"/>
          </a:xfrm>
          <a:ln/>
        </p:spPr>
      </p:sp>
      <p:sp>
        <p:nvSpPr>
          <p:cNvPr id="31748" name="Rectangle 3"/>
          <p:cNvSpPr>
            <a:spLocks noGrp="1" noChangeArrowheads="1"/>
          </p:cNvSpPr>
          <p:nvPr>
            <p:ph type="body" idx="1"/>
          </p:nvPr>
        </p:nvSpPr>
        <p:spPr>
          <a:xfrm>
            <a:off x="487364" y="4560890"/>
            <a:ext cx="6421437"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eaLnBrk="1" hangingPunct="1"/>
            <a:r>
              <a:rPr lang="en-US" b="1" dirty="0"/>
              <a:t>Sensors Report</a:t>
            </a:r>
            <a:r>
              <a:rPr lang="en-US" dirty="0"/>
              <a:t> - A master control unit - the brains of an alarm - system interprets signals from the sensors based on the nature of the emergency. It can notify all occupants of the home or business by noise or beeping.  </a:t>
            </a:r>
          </a:p>
          <a:p>
            <a:pPr eaLnBrk="1" hangingPunct="1"/>
            <a:r>
              <a:rPr lang="en-US" b="1" dirty="0"/>
              <a:t>Monitoring Center Notification - </a:t>
            </a:r>
            <a:r>
              <a:rPr lang="en-US" dirty="0"/>
              <a:t>A monitored security system sends a signal to the alarm dealer's central station.  Automation within the central station interprets the signal and directs the central station operator to the proper course of action.  </a:t>
            </a:r>
          </a:p>
          <a:p>
            <a:pPr defTabSz="948507" eaLnBrk="1" hangingPunct="1"/>
            <a:r>
              <a:rPr lang="en-US" b="1" dirty="0"/>
              <a:t>Alarm is Verified </a:t>
            </a:r>
            <a:r>
              <a:rPr lang="en-US" dirty="0"/>
              <a:t>- The monitoring operator contacts your location to obtain a code word confirming or discounting the alarm activation prior to requesting public safety dispatch. </a:t>
            </a:r>
          </a:p>
          <a:p>
            <a:pPr eaLnBrk="1" hangingPunct="1"/>
            <a:r>
              <a:rPr lang="en-US" b="1" dirty="0"/>
              <a:t>Responding Authority Notification - </a:t>
            </a:r>
            <a:r>
              <a:rPr lang="en-US" dirty="0"/>
              <a:t>This may include notification to the police, fire, medical, or just owner notification for non-emergency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BB01-0468-A67A-DF0C-124D636AE5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3B825-F256-0213-1668-7659FE610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0D5832-F6E0-968D-3E5B-9FAF7E4273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6FB427-85CD-CF72-27E5-17DB2AD6297A}"/>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BECAB172-F06F-3402-981F-F098C5B71A1A}"/>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94429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E47A-6C70-CB28-E02A-96FC3201C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1E2C3-C2F4-64DF-D1AB-D04492F2E8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F34CC-279F-C7AF-8A7A-1C94D43C01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F98FC3-A7D4-54D4-E7ED-CF2A8B479242}"/>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BAC5235C-3704-139C-6551-390897C9A0F3}"/>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34097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CC413-3C38-719B-BB5C-558E2515A5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630034-504C-D40E-56C2-7ECEDAA7B5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C56DA-A143-6D73-7E6E-B839DC35B6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A672E2-4DCE-12A8-5063-C6044388863E}"/>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D12101FD-A3A2-D256-E33B-AF97845EF7AC}"/>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45323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31106" name="Rectangle 2"/>
          <p:cNvSpPr>
            <a:spLocks noGrp="1" noChangeArrowheads="1"/>
          </p:cNvSpPr>
          <p:nvPr>
            <p:ph type="ctrTitle"/>
          </p:nvPr>
        </p:nvSpPr>
        <p:spPr>
          <a:xfrm>
            <a:off x="1117600" y="3657601"/>
            <a:ext cx="10363200" cy="1470025"/>
          </a:xfrm>
        </p:spPr>
        <p:txBody>
          <a:bodyPr/>
          <a:lstStyle>
            <a:lvl1pPr>
              <a:defRPr sz="3600"/>
            </a:lvl1pPr>
          </a:lstStyle>
          <a:p>
            <a:r>
              <a:rPr lang="en-US"/>
              <a:t>Click to edit Master title style</a:t>
            </a:r>
          </a:p>
        </p:txBody>
      </p:sp>
      <p:sp>
        <p:nvSpPr>
          <p:cNvPr id="6" name="Rectangle 5"/>
          <p:cNvSpPr>
            <a:spLocks noGrp="1" noChangeArrowheads="1"/>
          </p:cNvSpPr>
          <p:nvPr>
            <p:ph type="ftr" sz="quarter" idx="11"/>
          </p:nvPr>
        </p:nvSpPr>
        <p:spPr>
          <a:xfrm>
            <a:off x="3454400" y="6245225"/>
            <a:ext cx="4572000" cy="476250"/>
          </a:xfrm>
        </p:spPr>
        <p:txBody>
          <a:bodyPr/>
          <a:lstStyle>
            <a:lvl1pPr>
              <a:defRPr/>
            </a:lvl1pPr>
          </a:lstStyle>
          <a:p>
            <a:pPr>
              <a:defRPr/>
            </a:pPr>
            <a:r>
              <a:rPr lang="en-US"/>
              <a:t>FARA Tips for Banks</a:t>
            </a:r>
            <a:endParaRPr lang="en-US" dirty="0"/>
          </a:p>
        </p:txBody>
      </p:sp>
      <p:sp>
        <p:nvSpPr>
          <p:cNvPr id="7" name="Rectangle 6"/>
          <p:cNvSpPr>
            <a:spLocks noGrp="1" noChangeArrowheads="1"/>
          </p:cNvSpPr>
          <p:nvPr>
            <p:ph type="sldNum" sz="quarter" idx="12"/>
          </p:nvPr>
        </p:nvSpPr>
        <p:spPr>
          <a:xfrm>
            <a:off x="8737600" y="6245225"/>
            <a:ext cx="2844800" cy="476250"/>
          </a:xfrm>
        </p:spPr>
        <p:txBody>
          <a:bodyPr/>
          <a:lstStyle>
            <a:lvl1pPr>
              <a:defRPr/>
            </a:lvl1pPr>
          </a:lstStyle>
          <a:p>
            <a:pPr>
              <a:defRPr/>
            </a:pPr>
            <a:fld id="{09C14E60-1396-45EA-A875-61B721AF5D67}" type="slidenum">
              <a:rPr lang="en-US"/>
              <a:pPr>
                <a:defRPr/>
              </a:pPr>
              <a:t>‹#›</a:t>
            </a:fld>
            <a:endParaRPr lang="en-US" dirty="0"/>
          </a:p>
        </p:txBody>
      </p:sp>
    </p:spTree>
    <p:extLst>
      <p:ext uri="{BB962C8B-B14F-4D97-AF65-F5344CB8AC3E}">
        <p14:creationId xmlns:p14="http://schemas.microsoft.com/office/powerpoint/2010/main" val="349063758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AC87-291A-BDCF-BAD0-14AEAD2845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105E3-DF65-6DC0-47F2-3E44BE7AF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C5B7A-0562-CE96-1850-EFC52FE8FF3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AF3809-C82C-8DC7-0BE6-B6786058ED78}"/>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FDB34DAF-FE11-01E8-7373-06B187C83CA8}"/>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387237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E70B-51A6-1916-D982-A56623716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26ED12-26C8-E535-F42D-105F2138D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1F675-142F-DACF-B438-16A32CAE5D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1012EC-7E7C-1ACD-1DF5-B49053E44D82}"/>
              </a:ext>
            </a:extLst>
          </p:cNvPr>
          <p:cNvSpPr>
            <a:spLocks noGrp="1"/>
          </p:cNvSpPr>
          <p:nvPr>
            <p:ph type="ftr" sz="quarter" idx="11"/>
          </p:nvPr>
        </p:nvSpPr>
        <p:spPr/>
        <p:txBody>
          <a:bodyPr/>
          <a:lstStyle/>
          <a:p>
            <a:r>
              <a:rPr lang="en-US"/>
              <a:t>FARA Tips for Banks</a:t>
            </a:r>
          </a:p>
        </p:txBody>
      </p:sp>
      <p:sp>
        <p:nvSpPr>
          <p:cNvPr id="6" name="Slide Number Placeholder 5">
            <a:extLst>
              <a:ext uri="{FF2B5EF4-FFF2-40B4-BE49-F238E27FC236}">
                <a16:creationId xmlns:a16="http://schemas.microsoft.com/office/drawing/2014/main" id="{113144A2-D316-B244-9DE1-1410599E4F66}"/>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54368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D10A-C45C-41CE-33A1-4C6761B9D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08884-F442-B2C7-C41A-2F55B7AD3A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F52A20-D7B6-6C7F-62B5-3EE60254A3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482979-9FB6-3DFD-093A-763955CBF6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69A1469-437D-E8BE-D868-7786B7B3DE27}"/>
              </a:ext>
            </a:extLst>
          </p:cNvPr>
          <p:cNvSpPr>
            <a:spLocks noGrp="1"/>
          </p:cNvSpPr>
          <p:nvPr>
            <p:ph type="ftr" sz="quarter" idx="11"/>
          </p:nvPr>
        </p:nvSpPr>
        <p:spPr/>
        <p:txBody>
          <a:bodyPr/>
          <a:lstStyle/>
          <a:p>
            <a:r>
              <a:rPr lang="en-US"/>
              <a:t>FARA Tips for Banks</a:t>
            </a:r>
          </a:p>
        </p:txBody>
      </p:sp>
      <p:sp>
        <p:nvSpPr>
          <p:cNvPr id="7" name="Slide Number Placeholder 6">
            <a:extLst>
              <a:ext uri="{FF2B5EF4-FFF2-40B4-BE49-F238E27FC236}">
                <a16:creationId xmlns:a16="http://schemas.microsoft.com/office/drawing/2014/main" id="{CB54DBBB-7250-D564-A2AB-C132678B4E1A}"/>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77051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8AA3-368A-A53C-836D-C71719A1C9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56D46-1DDA-CBAF-47B6-BED2EFDA7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E1B4D-B705-CB9F-5970-2624A49F28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69A16-02D3-4D00-3F56-648691B36C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64C008-63A8-A639-04B7-38DE24C87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ECFB99-A478-6A04-2A60-C2A1426C0EC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24A22F2-BD48-F606-507E-6B366C4D9ACB}"/>
              </a:ext>
            </a:extLst>
          </p:cNvPr>
          <p:cNvSpPr>
            <a:spLocks noGrp="1"/>
          </p:cNvSpPr>
          <p:nvPr>
            <p:ph type="ftr" sz="quarter" idx="11"/>
          </p:nvPr>
        </p:nvSpPr>
        <p:spPr/>
        <p:txBody>
          <a:bodyPr/>
          <a:lstStyle/>
          <a:p>
            <a:r>
              <a:rPr lang="en-US"/>
              <a:t>FARA Tips for Banks</a:t>
            </a:r>
          </a:p>
        </p:txBody>
      </p:sp>
      <p:sp>
        <p:nvSpPr>
          <p:cNvPr id="9" name="Slide Number Placeholder 8">
            <a:extLst>
              <a:ext uri="{FF2B5EF4-FFF2-40B4-BE49-F238E27FC236}">
                <a16:creationId xmlns:a16="http://schemas.microsoft.com/office/drawing/2014/main" id="{C48B5F61-2949-3228-7562-31BAF6E668A9}"/>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79643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DF5E-FE65-225B-D786-7B148D8DD4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99E518-DF2A-1E5F-4D40-9CF6BEEC431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17C7B30-FFD9-9B05-22A5-8DA756FEBAEB}"/>
              </a:ext>
            </a:extLst>
          </p:cNvPr>
          <p:cNvSpPr>
            <a:spLocks noGrp="1"/>
          </p:cNvSpPr>
          <p:nvPr>
            <p:ph type="ftr" sz="quarter" idx="11"/>
          </p:nvPr>
        </p:nvSpPr>
        <p:spPr/>
        <p:txBody>
          <a:bodyPr/>
          <a:lstStyle/>
          <a:p>
            <a:r>
              <a:rPr lang="en-US"/>
              <a:t>FARA Tips for Banks</a:t>
            </a:r>
          </a:p>
        </p:txBody>
      </p:sp>
      <p:sp>
        <p:nvSpPr>
          <p:cNvPr id="5" name="Slide Number Placeholder 4">
            <a:extLst>
              <a:ext uri="{FF2B5EF4-FFF2-40B4-BE49-F238E27FC236}">
                <a16:creationId xmlns:a16="http://schemas.microsoft.com/office/drawing/2014/main" id="{293FEFDD-19D1-4EB6-3B11-6EC671383B22}"/>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40192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EF1F9-BB85-C5DF-DA03-0CA84EF8084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DF0F461-A103-1D10-9821-771AE50B2324}"/>
              </a:ext>
            </a:extLst>
          </p:cNvPr>
          <p:cNvSpPr>
            <a:spLocks noGrp="1"/>
          </p:cNvSpPr>
          <p:nvPr>
            <p:ph type="ftr" sz="quarter" idx="11"/>
          </p:nvPr>
        </p:nvSpPr>
        <p:spPr/>
        <p:txBody>
          <a:bodyPr/>
          <a:lstStyle/>
          <a:p>
            <a:r>
              <a:rPr lang="en-US"/>
              <a:t>FARA Tips for Banks</a:t>
            </a:r>
          </a:p>
        </p:txBody>
      </p:sp>
      <p:sp>
        <p:nvSpPr>
          <p:cNvPr id="4" name="Slide Number Placeholder 3">
            <a:extLst>
              <a:ext uri="{FF2B5EF4-FFF2-40B4-BE49-F238E27FC236}">
                <a16:creationId xmlns:a16="http://schemas.microsoft.com/office/drawing/2014/main" id="{ABA61B12-8986-CE91-A59F-DDEA143AC34F}"/>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144252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B064-AF2B-9AB2-EAB0-4701A252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CC607-E7C5-3B0B-D581-3D081C27A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566CD-88F4-E176-7272-D76E6B285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EC7E11-B1EC-CBEE-A893-EECE258B527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D880702-C2CB-F32A-524D-BABECBE658E1}"/>
              </a:ext>
            </a:extLst>
          </p:cNvPr>
          <p:cNvSpPr>
            <a:spLocks noGrp="1"/>
          </p:cNvSpPr>
          <p:nvPr>
            <p:ph type="ftr" sz="quarter" idx="11"/>
          </p:nvPr>
        </p:nvSpPr>
        <p:spPr/>
        <p:txBody>
          <a:bodyPr/>
          <a:lstStyle/>
          <a:p>
            <a:r>
              <a:rPr lang="en-US"/>
              <a:t>FARA Tips for Banks</a:t>
            </a:r>
          </a:p>
        </p:txBody>
      </p:sp>
      <p:sp>
        <p:nvSpPr>
          <p:cNvPr id="7" name="Slide Number Placeholder 6">
            <a:extLst>
              <a:ext uri="{FF2B5EF4-FFF2-40B4-BE49-F238E27FC236}">
                <a16:creationId xmlns:a16="http://schemas.microsoft.com/office/drawing/2014/main" id="{B4319B24-0F56-2AA7-45BA-78B1742CDBE7}"/>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182689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604F-3784-D9C8-13F6-A1AF236D9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468501-CB9F-C1CD-ED15-B3F368DBD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9E36D-B8B1-36F4-8588-6A31EF6B7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FF18C-5579-49EF-BA3E-913B4765092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E4196A3-6ECD-7E50-174D-76E40A497787}"/>
              </a:ext>
            </a:extLst>
          </p:cNvPr>
          <p:cNvSpPr>
            <a:spLocks noGrp="1"/>
          </p:cNvSpPr>
          <p:nvPr>
            <p:ph type="ftr" sz="quarter" idx="11"/>
          </p:nvPr>
        </p:nvSpPr>
        <p:spPr/>
        <p:txBody>
          <a:bodyPr/>
          <a:lstStyle/>
          <a:p>
            <a:r>
              <a:rPr lang="en-US"/>
              <a:t>FARA Tips for Banks</a:t>
            </a:r>
          </a:p>
        </p:txBody>
      </p:sp>
      <p:sp>
        <p:nvSpPr>
          <p:cNvPr id="7" name="Slide Number Placeholder 6">
            <a:extLst>
              <a:ext uri="{FF2B5EF4-FFF2-40B4-BE49-F238E27FC236}">
                <a16:creationId xmlns:a16="http://schemas.microsoft.com/office/drawing/2014/main" id="{63168FB3-1896-DFFE-5627-E72A99A8172F}"/>
              </a:ext>
            </a:extLst>
          </p:cNvPr>
          <p:cNvSpPr>
            <a:spLocks noGrp="1"/>
          </p:cNvSpPr>
          <p:nvPr>
            <p:ph type="sldNum" sz="quarter" idx="12"/>
          </p:nvPr>
        </p:nvSpPr>
        <p:spPr/>
        <p:txBody>
          <a:bodyPr/>
          <a:lstStyle/>
          <a:p>
            <a:fld id="{A5D3B997-F503-48FB-A8DF-43BFE5A9E602}" type="slidenum">
              <a:rPr lang="en-US" smtClean="0"/>
              <a:t>‹#›</a:t>
            </a:fld>
            <a:endParaRPr lang="en-US"/>
          </a:p>
        </p:txBody>
      </p:sp>
    </p:spTree>
    <p:extLst>
      <p:ext uri="{BB962C8B-B14F-4D97-AF65-F5344CB8AC3E}">
        <p14:creationId xmlns:p14="http://schemas.microsoft.com/office/powerpoint/2010/main" val="293720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E6707-45B3-0D6E-BD24-1702AEFE5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17179-6D9A-09FB-933D-41C69CD00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3562B-A3DE-9494-9E8A-3F00DA86A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874D6D5-896D-7612-9CBE-E84A46424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FARA Tips for Banks</a:t>
            </a:r>
          </a:p>
        </p:txBody>
      </p:sp>
      <p:sp>
        <p:nvSpPr>
          <p:cNvPr id="6" name="Slide Number Placeholder 5">
            <a:extLst>
              <a:ext uri="{FF2B5EF4-FFF2-40B4-BE49-F238E27FC236}">
                <a16:creationId xmlns:a16="http://schemas.microsoft.com/office/drawing/2014/main" id="{BB7D65EE-D9EF-B0D2-E5CD-C92690D2F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A5D3B997-F503-48FB-A8DF-43BFE5A9E602}" type="slidenum">
              <a:rPr lang="en-US" smtClean="0"/>
              <a:pPr/>
              <a:t>‹#›</a:t>
            </a:fld>
            <a:endParaRPr lang="en-US"/>
          </a:p>
        </p:txBody>
      </p:sp>
    </p:spTree>
    <p:extLst>
      <p:ext uri="{BB962C8B-B14F-4D97-AF65-F5344CB8AC3E}">
        <p14:creationId xmlns:p14="http://schemas.microsoft.com/office/powerpoint/2010/main" val="391138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q=bank+building+clipart&amp;um=1&amp;hl=en&amp;biw=1360&amp;bih=571&amp;tbm=isch&amp;tbnid=hig1bbyeiK6GdM:&amp;imgrefurl=http://www.clipartoday.com/clipart/buildings/buildings/bank_182365.html&amp;docid=tLhcgWiirwsukM&amp;imgurl=http://www.clipartoday.com/_thumbs/022/Business/banking_cash_182365_tnb.png&amp;w=335&amp;h=350&amp;ei=VIE-T9GGCqW20QG7s_ndBw&amp;zoom=1"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9.jpeg"/><Relationship Id="rId4" Type="http://schemas.openxmlformats.org/officeDocument/2006/relationships/diagramLayout" Target="../diagrams/layout3.xml"/><Relationship Id="rId9"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g"/></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5.jpe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4.jpg"/><Relationship Id="rId4" Type="http://schemas.openxmlformats.org/officeDocument/2006/relationships/diagramData" Target="../diagrams/data5.xml"/><Relationship Id="rId9"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jpg"/></Relationships>
</file>

<file path=ppt/slides/_rels/slide3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image" Target="../media/image4.jpg"/><Relationship Id="rId5" Type="http://schemas.openxmlformats.org/officeDocument/2006/relationships/diagramQuickStyle" Target="../diagrams/quickStyle7.xml"/><Relationship Id="rId10" Type="http://schemas.openxmlformats.org/officeDocument/2006/relationships/image" Target="../media/image84.jpeg"/><Relationship Id="rId4" Type="http://schemas.openxmlformats.org/officeDocument/2006/relationships/diagramLayout" Target="../diagrams/layout7.xml"/><Relationship Id="rId9" Type="http://schemas.openxmlformats.org/officeDocument/2006/relationships/image" Target="../media/image83.jpeg"/></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7.jpeg"/><Relationship Id="rId4" Type="http://schemas.openxmlformats.org/officeDocument/2006/relationships/image" Target="../media/image86.jpeg"/></Relationships>
</file>

<file path=ppt/slides/_rels/slide3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jp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92.jpeg"/></Relationships>
</file>

<file path=ppt/slides/_rels/slide37.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www.faraonline.org/" TargetMode="External"/><Relationship Id="rId4" Type="http://schemas.openxmlformats.org/officeDocument/2006/relationships/hyperlink" Target="mailto:bradshipp@4yoursolutio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wmf"/><Relationship Id="rId7" Type="http://schemas.openxmlformats.org/officeDocument/2006/relationships/image" Target="../media/image19.jpeg"/><Relationship Id="rId12"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gif"/><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wmf"/><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b="1" kern="1200" dirty="0">
                <a:solidFill>
                  <a:srgbClr val="FFFFFF"/>
                </a:solidFill>
                <a:latin typeface="+mj-lt"/>
                <a:ea typeface="+mj-ea"/>
                <a:cs typeface="+mj-cs"/>
              </a:rPr>
              <a:t>FARA False Alarm Prevention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For Banks</a:t>
            </a:r>
          </a:p>
        </p:txBody>
      </p:sp>
      <p:pic>
        <p:nvPicPr>
          <p:cNvPr id="4" name="rg_hi" descr="http://t1.gstatic.com/images?q=tbn:ANd9GcRYrb4r3ux_HwqTl-3hA496Ao5VHzn6Cnzv5Dt2GoQ1laKbBxwh">
            <a:hlinkClick r:id="rId3"/>
          </p:cNvPr>
          <p:cNvPicPr/>
          <p:nvPr/>
        </p:nvPicPr>
        <p:blipFill rotWithShape="1">
          <a:blip r:embed="rId4" cstate="print"/>
          <a:srcRect l="8495" r="71" b="1"/>
          <a:stretch/>
        </p:blipFill>
        <p:spPr bwMode="auto">
          <a:xfrm>
            <a:off x="6271640" y="914611"/>
            <a:ext cx="4891660" cy="5568739"/>
          </a:xfrm>
          <a:prstGeom prst="rect">
            <a:avLst/>
          </a:prstGeom>
          <a:noFill/>
        </p:spPr>
      </p:pic>
      <p:sp>
        <p:nvSpPr>
          <p:cNvPr id="2" name="Slide Number Placeholder 1">
            <a:extLst>
              <a:ext uri="{FF2B5EF4-FFF2-40B4-BE49-F238E27FC236}">
                <a16:creationId xmlns:a16="http://schemas.microsoft.com/office/drawing/2014/main" id="{E3C5CBC9-8B2E-F06C-1F5C-D2AD49064972}"/>
              </a:ext>
            </a:extLst>
          </p:cNvPr>
          <p:cNvSpPr>
            <a:spLocks noGrp="1"/>
          </p:cNvSpPr>
          <p:nvPr>
            <p:ph type="sldNum" sz="quarter" idx="12"/>
          </p:nvPr>
        </p:nvSpPr>
        <p:spPr/>
        <p:txBody>
          <a:bodyPr/>
          <a:lstStyle/>
          <a:p>
            <a:pPr>
              <a:defRPr/>
            </a:pPr>
            <a:fld id="{09C14E60-1396-45EA-A875-61B721AF5D67}" type="slidenum">
              <a:rPr lang="en-US" smtClean="0"/>
              <a:pPr>
                <a:defRPr/>
              </a:pPr>
              <a:t>1</a:t>
            </a:fld>
            <a:endParaRPr lang="en-US" dirty="0"/>
          </a:p>
        </p:txBody>
      </p:sp>
      <p:pic>
        <p:nvPicPr>
          <p:cNvPr id="5" name="Picture 4" descr="A picture containing text&#10;&#10;Description automatically generated">
            <a:extLst>
              <a:ext uri="{FF2B5EF4-FFF2-40B4-BE49-F238E27FC236}">
                <a16:creationId xmlns:a16="http://schemas.microsoft.com/office/drawing/2014/main" id="{5426B0D1-2D60-15C8-889D-61C9A01A0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15" y="268844"/>
            <a:ext cx="6183724" cy="1236745"/>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a:normAutofit/>
          </a:bodyPr>
          <a:lstStyle/>
          <a:p>
            <a:r>
              <a:rPr lang="en-US" dirty="0">
                <a:solidFill>
                  <a:srgbClr val="FFFFFF"/>
                </a:solidFill>
              </a:rPr>
              <a:t>Did You Know?</a:t>
            </a:r>
          </a:p>
        </p:txBody>
      </p:sp>
      <p:sp>
        <p:nvSpPr>
          <p:cNvPr id="1033" name="Rectangle 103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installations.org/Images/046_46.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39189" y="2660287"/>
            <a:ext cx="5835019" cy="3646887"/>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F6671D1-5038-BC04-6686-7C67D4877FFF}"/>
              </a:ext>
            </a:extLst>
          </p:cNvPr>
          <p:cNvSpPr>
            <a:spLocks noGrp="1"/>
          </p:cNvSpPr>
          <p:nvPr>
            <p:ph idx="1"/>
          </p:nvPr>
        </p:nvSpPr>
        <p:spPr>
          <a:xfrm>
            <a:off x="8029319" y="917725"/>
            <a:ext cx="3424739" cy="4852362"/>
          </a:xfrm>
        </p:spPr>
        <p:txBody>
          <a:bodyPr anchor="ctr">
            <a:normAutofit/>
          </a:bodyPr>
          <a:lstStyle/>
          <a:p>
            <a:r>
              <a:rPr lang="en-US" sz="4000" dirty="0">
                <a:solidFill>
                  <a:srgbClr val="FFFFFF"/>
                </a:solidFill>
                <a:latin typeface="+mj-lt"/>
              </a:rPr>
              <a:t>Banks can generate </a:t>
            </a:r>
            <a:r>
              <a:rPr lang="en-US" sz="4000" u="sng" dirty="0">
                <a:solidFill>
                  <a:srgbClr val="FFFFFF"/>
                </a:solidFill>
                <a:latin typeface="+mj-lt"/>
              </a:rPr>
              <a:t>more</a:t>
            </a:r>
            <a:r>
              <a:rPr lang="en-US" sz="4000" dirty="0">
                <a:solidFill>
                  <a:srgbClr val="FFFFFF"/>
                </a:solidFill>
                <a:latin typeface="+mj-lt"/>
              </a:rPr>
              <a:t> false alarms than the average commercial establishment</a:t>
            </a:r>
          </a:p>
          <a:p>
            <a:endParaRPr lang="en-US" sz="2000" dirty="0">
              <a:solidFill>
                <a:srgbClr val="FFFFFF"/>
              </a:solidFill>
            </a:endParaRPr>
          </a:p>
        </p:txBody>
      </p:sp>
      <p:sp>
        <p:nvSpPr>
          <p:cNvPr id="4" name="Slide Number Placeholder 3">
            <a:extLst>
              <a:ext uri="{FF2B5EF4-FFF2-40B4-BE49-F238E27FC236}">
                <a16:creationId xmlns:a16="http://schemas.microsoft.com/office/drawing/2014/main" id="{291F5D00-B936-75E0-C8E7-88550AE808D7}"/>
              </a:ext>
            </a:extLst>
          </p:cNvPr>
          <p:cNvSpPr>
            <a:spLocks noGrp="1"/>
          </p:cNvSpPr>
          <p:nvPr>
            <p:ph type="sldNum" sz="quarter" idx="12"/>
          </p:nvPr>
        </p:nvSpPr>
        <p:spPr>
          <a:xfrm>
            <a:off x="8610600" y="6431766"/>
            <a:ext cx="2743200" cy="365125"/>
          </a:xfrm>
        </p:spPr>
        <p:txBody>
          <a:bodyPr/>
          <a:lstStyle/>
          <a:p>
            <a:fld id="{A5D3B997-F503-48FB-A8DF-43BFE5A9E602}" type="slidenum">
              <a:rPr lang="en-US" smtClean="0"/>
              <a:t>10</a:t>
            </a:fld>
            <a:endParaRPr lang="en-US" dirty="0"/>
          </a:p>
        </p:txBody>
      </p:sp>
      <p:pic>
        <p:nvPicPr>
          <p:cNvPr id="5" name="Picture 4" descr="Logo, company name&#10;&#10;Description automatically generated">
            <a:extLst>
              <a:ext uri="{FF2B5EF4-FFF2-40B4-BE49-F238E27FC236}">
                <a16:creationId xmlns:a16="http://schemas.microsoft.com/office/drawing/2014/main" id="{B372AEF0-E2C4-4330-4E89-E36EF5A2F5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15903879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ED4D6CE2-C4FB-4B4D-991A-84C9705C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7" name="Title 1"/>
          <p:cNvSpPr>
            <a:spLocks noGrp="1"/>
          </p:cNvSpPr>
          <p:nvPr>
            <p:ph type="title"/>
          </p:nvPr>
        </p:nvSpPr>
        <p:spPr>
          <a:xfrm>
            <a:off x="7888099" y="978408"/>
            <a:ext cx="3721608" cy="1106424"/>
          </a:xfrm>
          <a:ln>
            <a:noFill/>
          </a:ln>
        </p:spPr>
        <p:txBody>
          <a:bodyPr anchor="b">
            <a:normAutofit/>
          </a:bodyPr>
          <a:lstStyle/>
          <a:p>
            <a:r>
              <a:rPr lang="en-US" sz="3600" dirty="0"/>
              <a:t>Common Causes of False Alarms…</a:t>
            </a:r>
          </a:p>
        </p:txBody>
      </p:sp>
      <p:pic>
        <p:nvPicPr>
          <p:cNvPr id="7" name="Picture 4" descr="http://t2.gstatic.com/images?q=tbn:ANd9GcSGgwuIsOizFeom-IbxyLwe_F7DVTEnszjS5TaYQZ239xeScB6o-HXoQJmARg"/>
          <p:cNvPicPr>
            <a:picLocks noChangeAspect="1" noChangeArrowheads="1"/>
          </p:cNvPicPr>
          <p:nvPr/>
        </p:nvPicPr>
        <p:blipFill rotWithShape="1">
          <a:blip r:embed="rId3">
            <a:extLst>
              <a:ext uri="{28A0092B-C50C-407E-A947-70E740481C1C}">
                <a14:useLocalDpi xmlns:a14="http://schemas.microsoft.com/office/drawing/2010/main"/>
              </a:ext>
            </a:extLst>
          </a:blip>
          <a:srcRect r="31116" b="1"/>
          <a:stretch/>
        </p:blipFill>
        <p:spPr bwMode="auto">
          <a:xfrm>
            <a:off x="400847" y="630936"/>
            <a:ext cx="3785616" cy="5495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estbound415.com/wp-content/uploads/2012/03/carpet-cleaner-ma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5" b="8531"/>
          <a:stretch/>
        </p:blipFill>
        <p:spPr bwMode="auto">
          <a:xfrm>
            <a:off x="4361688" y="630936"/>
            <a:ext cx="2651760" cy="26791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images03.olx.com/ui/4/71/57/7896457_1-Pictures-of-DoIt4YouNow-Home-Repair.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 b="4259"/>
          <a:stretch/>
        </p:blipFill>
        <p:spPr bwMode="auto">
          <a:xfrm>
            <a:off x="4361688" y="3447288"/>
            <a:ext cx="2651760" cy="2679192"/>
          </a:xfrm>
          <a:prstGeom prst="rect">
            <a:avLst/>
          </a:prstGeom>
          <a:noFill/>
          <a:extLst>
            <a:ext uri="{909E8E84-426E-40DD-AFC4-6F175D3DCCD1}">
              <a14:hiddenFill xmlns:a14="http://schemas.microsoft.com/office/drawing/2010/main">
                <a:solidFill>
                  <a:srgbClr val="FFFFFF"/>
                </a:solidFill>
              </a14:hiddenFill>
            </a:ext>
          </a:extLst>
        </p:spPr>
      </p:pic>
      <p:cxnSp>
        <p:nvCxnSpPr>
          <p:cNvPr id="11274" name="Straight Connector 11273">
            <a:extLst>
              <a:ext uri="{FF2B5EF4-FFF2-40B4-BE49-F238E27FC236}">
                <a16:creationId xmlns:a16="http://schemas.microsoft.com/office/drawing/2014/main" id="{11A9DAB5-E11B-41CA-85F3-20711F7902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51084"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8FB22037-8ABE-2186-8831-1910FC731908}"/>
              </a:ext>
            </a:extLst>
          </p:cNvPr>
          <p:cNvSpPr>
            <a:spLocks noGrp="1"/>
          </p:cNvSpPr>
          <p:nvPr>
            <p:ph idx="1"/>
          </p:nvPr>
        </p:nvSpPr>
        <p:spPr>
          <a:xfrm>
            <a:off x="7888099" y="2368296"/>
            <a:ext cx="3721608" cy="3502152"/>
          </a:xfrm>
        </p:spPr>
        <p:txBody>
          <a:bodyPr>
            <a:normAutofit/>
          </a:bodyPr>
          <a:lstStyle/>
          <a:p>
            <a:r>
              <a:rPr lang="en-US" sz="3200" dirty="0">
                <a:effectLst>
                  <a:outerShdw sx="1000" sy="1000" algn="ctr" rotWithShape="0">
                    <a:srgbClr val="000000"/>
                  </a:outerShdw>
                </a:effectLst>
              </a:rPr>
              <a:t>Lack of proper training for people given access to your bank, such as cleaning people, repairmen, delivery personal, </a:t>
            </a:r>
            <a:r>
              <a:rPr lang="en-US" sz="3200" dirty="0" err="1">
                <a:effectLst>
                  <a:outerShdw sx="1000" sy="1000" algn="ctr" rotWithShape="0">
                    <a:srgbClr val="000000"/>
                  </a:outerShdw>
                </a:effectLst>
              </a:rPr>
              <a:t>etc</a:t>
            </a:r>
            <a:r>
              <a:rPr lang="en-US" sz="3200" dirty="0">
                <a:effectLst>
                  <a:outerShdw sx="1000" sy="1000" algn="ctr" rotWithShape="0">
                    <a:srgbClr val="000000"/>
                  </a:outerShdw>
                </a:effectLst>
              </a:rPr>
              <a:t>…</a:t>
            </a:r>
          </a:p>
          <a:p>
            <a:endParaRPr lang="en-US" sz="1700" dirty="0"/>
          </a:p>
        </p:txBody>
      </p:sp>
      <p:sp>
        <p:nvSpPr>
          <p:cNvPr id="3" name="Slide Number Placeholder 2">
            <a:extLst>
              <a:ext uri="{FF2B5EF4-FFF2-40B4-BE49-F238E27FC236}">
                <a16:creationId xmlns:a16="http://schemas.microsoft.com/office/drawing/2014/main" id="{4FE7C2E0-984D-5810-F02F-02FB86D222C6}"/>
              </a:ext>
            </a:extLst>
          </p:cNvPr>
          <p:cNvSpPr>
            <a:spLocks noGrp="1"/>
          </p:cNvSpPr>
          <p:nvPr>
            <p:ph type="sldNum" sz="quarter" idx="12"/>
          </p:nvPr>
        </p:nvSpPr>
        <p:spPr/>
        <p:txBody>
          <a:bodyPr/>
          <a:lstStyle/>
          <a:p>
            <a:fld id="{A5D3B997-F503-48FB-A8DF-43BFE5A9E602}" type="slidenum">
              <a:rPr lang="en-US" smtClean="0"/>
              <a:t>11</a:t>
            </a:fld>
            <a:endParaRPr lang="en-US"/>
          </a:p>
        </p:txBody>
      </p:sp>
      <p:pic>
        <p:nvPicPr>
          <p:cNvPr id="4" name="Picture 3" descr="Logo, company name&#10;&#10;Description automatically generated">
            <a:extLst>
              <a:ext uri="{FF2B5EF4-FFF2-40B4-BE49-F238E27FC236}">
                <a16:creationId xmlns:a16="http://schemas.microsoft.com/office/drawing/2014/main" id="{B658E24B-BD46-7C36-895D-2CC8BCA7FD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448883027"/>
      </p:ext>
    </p:extLst>
  </p:cSld>
  <p:clrMapOvr>
    <a:overrideClrMapping bg1="dk1" tx1="lt1" bg2="dk2" tx2="lt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7" name="Rectangle 35846">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Title 1"/>
          <p:cNvSpPr>
            <a:spLocks noGrp="1"/>
          </p:cNvSpPr>
          <p:nvPr>
            <p:ph type="title"/>
          </p:nvPr>
        </p:nvSpPr>
        <p:spPr>
          <a:xfrm>
            <a:off x="649270" y="4484382"/>
            <a:ext cx="3885141" cy="1526741"/>
          </a:xfrm>
        </p:spPr>
        <p:txBody>
          <a:bodyPr>
            <a:normAutofit/>
          </a:bodyPr>
          <a:lstStyle/>
          <a:p>
            <a:pPr algn="ctr"/>
            <a:r>
              <a:rPr lang="en-US" sz="3600" dirty="0">
                <a:solidFill>
                  <a:schemeClr val="bg1"/>
                </a:solidFill>
              </a:rPr>
              <a:t>More Common Causes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1386" b="-1"/>
          <a:stretch/>
        </p:blipFill>
        <p:spPr>
          <a:xfrm>
            <a:off x="393308" y="352931"/>
            <a:ext cx="5559480" cy="374904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1784" r="1118" b="-1"/>
          <a:stretch/>
        </p:blipFill>
        <p:spPr>
          <a:xfrm>
            <a:off x="6251736" y="357013"/>
            <a:ext cx="5546955" cy="3749040"/>
          </a:xfrm>
          <a:prstGeom prst="rect">
            <a:avLst/>
          </a:prstGeom>
        </p:spPr>
      </p:pic>
      <p:cxnSp>
        <p:nvCxnSpPr>
          <p:cNvPr id="35849" name="Straight Connector 35848">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7556E91C-F470-2034-5FBA-602519161008}"/>
              </a:ext>
            </a:extLst>
          </p:cNvPr>
          <p:cNvSpPr>
            <a:spLocks noGrp="1"/>
          </p:cNvSpPr>
          <p:nvPr>
            <p:ph idx="1"/>
          </p:nvPr>
        </p:nvSpPr>
        <p:spPr>
          <a:xfrm>
            <a:off x="4945336" y="4615840"/>
            <a:ext cx="6609921" cy="1526741"/>
          </a:xfrm>
        </p:spPr>
        <p:txBody>
          <a:bodyPr anchor="ctr">
            <a:normAutofit/>
          </a:bodyPr>
          <a:lstStyle/>
          <a:p>
            <a:r>
              <a:rPr lang="en-US" sz="3600" dirty="0">
                <a:solidFill>
                  <a:schemeClr val="bg1"/>
                </a:solidFill>
              </a:rPr>
              <a:t>Improperly trained new staff</a:t>
            </a:r>
          </a:p>
          <a:p>
            <a:endParaRPr lang="en-US" sz="2200" dirty="0">
              <a:solidFill>
                <a:schemeClr val="bg1"/>
              </a:solidFill>
            </a:endParaRPr>
          </a:p>
        </p:txBody>
      </p:sp>
      <p:sp>
        <p:nvSpPr>
          <p:cNvPr id="3" name="Slide Number Placeholder 2">
            <a:extLst>
              <a:ext uri="{FF2B5EF4-FFF2-40B4-BE49-F238E27FC236}">
                <a16:creationId xmlns:a16="http://schemas.microsoft.com/office/drawing/2014/main" id="{B4A35D37-805F-9BF5-63D7-871BCB2EBF5F}"/>
              </a:ext>
            </a:extLst>
          </p:cNvPr>
          <p:cNvSpPr>
            <a:spLocks noGrp="1"/>
          </p:cNvSpPr>
          <p:nvPr>
            <p:ph type="sldNum" sz="quarter" idx="12"/>
          </p:nvPr>
        </p:nvSpPr>
        <p:spPr/>
        <p:txBody>
          <a:bodyPr/>
          <a:lstStyle/>
          <a:p>
            <a:fld id="{A5D3B997-F503-48FB-A8DF-43BFE5A9E602}" type="slidenum">
              <a:rPr lang="en-US" smtClean="0"/>
              <a:t>12</a:t>
            </a:fld>
            <a:endParaRPr lang="en-US"/>
          </a:p>
        </p:txBody>
      </p:sp>
      <p:pic>
        <p:nvPicPr>
          <p:cNvPr id="6" name="Picture 5" descr="Logo, company name&#10;&#10;Description automatically generated">
            <a:extLst>
              <a:ext uri="{FF2B5EF4-FFF2-40B4-BE49-F238E27FC236}">
                <a16:creationId xmlns:a16="http://schemas.microsoft.com/office/drawing/2014/main" id="{835B73D5-5D8E-573A-E8F8-41DD5827AC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3025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3" name="Rectangle 133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74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Title 1"/>
          <p:cNvSpPr>
            <a:spLocks noGrp="1"/>
          </p:cNvSpPr>
          <p:nvPr>
            <p:ph type="title"/>
          </p:nvPr>
        </p:nvSpPr>
        <p:spPr>
          <a:xfrm>
            <a:off x="524256" y="491260"/>
            <a:ext cx="6594189" cy="1625210"/>
          </a:xfrm>
        </p:spPr>
        <p:txBody>
          <a:bodyPr>
            <a:normAutofit/>
          </a:bodyPr>
          <a:lstStyle/>
          <a:p>
            <a:r>
              <a:rPr lang="en-US">
                <a:solidFill>
                  <a:srgbClr val="FFFFFF"/>
                </a:solidFill>
              </a:rPr>
              <a:t>More Common Causes</a:t>
            </a:r>
          </a:p>
        </p:txBody>
      </p:sp>
      <p:sp>
        <p:nvSpPr>
          <p:cNvPr id="13325" name="Rectangle 13324">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C:\Users\Brad\Pictures\FalseAlarm Prevention\Door seals not fitted properly (Gap)[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96401" y="2667954"/>
            <a:ext cx="2723065" cy="3635293"/>
          </a:xfrm>
          <a:prstGeom prst="rect">
            <a:avLst/>
          </a:prstGeom>
          <a:noFill/>
          <a:extLst>
            <a:ext uri="{909E8E84-426E-40DD-AFC4-6F175D3DCCD1}">
              <a14:hiddenFill xmlns:a14="http://schemas.microsoft.com/office/drawing/2010/main">
                <a:solidFill>
                  <a:srgbClr val="FFFFFF"/>
                </a:solidFill>
              </a14:hiddenFill>
            </a:ext>
          </a:extLst>
        </p:spPr>
      </p:pic>
      <p:sp>
        <p:nvSpPr>
          <p:cNvPr id="13327" name="Rectangle 13326">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98784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318" name="Picture 9" descr="MPj0289537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125658"/>
            <a:ext cx="3067358" cy="2719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133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3015CCC5-A557-BF1F-9B2C-3873CEB0DE49}"/>
              </a:ext>
            </a:extLst>
          </p:cNvPr>
          <p:cNvSpPr>
            <a:spLocks noGrp="1"/>
          </p:cNvSpPr>
          <p:nvPr>
            <p:ph idx="1"/>
          </p:nvPr>
        </p:nvSpPr>
        <p:spPr>
          <a:xfrm>
            <a:off x="7956057" y="762983"/>
            <a:ext cx="3515128" cy="5330923"/>
          </a:xfrm>
        </p:spPr>
        <p:txBody>
          <a:bodyPr anchor="ctr">
            <a:normAutofit/>
          </a:bodyPr>
          <a:lstStyle/>
          <a:p>
            <a:r>
              <a:rPr lang="en-US" sz="4400" dirty="0">
                <a:solidFill>
                  <a:srgbClr val="FFFFFF"/>
                </a:solidFill>
                <a:effectLst>
                  <a:outerShdw dist="38100" dir="2700000" sx="1000" sy="1000" algn="tl">
                    <a:srgbClr val="000000"/>
                  </a:outerShdw>
                </a:effectLst>
                <a:cs typeface="Arial" pitchFamily="34" charset="0"/>
              </a:rPr>
              <a:t>Open, unlocked, or loose-fitting doors and windows</a:t>
            </a:r>
          </a:p>
          <a:p>
            <a:endParaRPr lang="en-US" sz="2400" dirty="0">
              <a:solidFill>
                <a:srgbClr val="FFFFFF"/>
              </a:solidFill>
            </a:endParaRPr>
          </a:p>
        </p:txBody>
      </p:sp>
      <p:sp>
        <p:nvSpPr>
          <p:cNvPr id="4" name="Slide Number Placeholder 3">
            <a:extLst>
              <a:ext uri="{FF2B5EF4-FFF2-40B4-BE49-F238E27FC236}">
                <a16:creationId xmlns:a16="http://schemas.microsoft.com/office/drawing/2014/main" id="{E057DDCC-B1EF-EF86-5EAE-0D452C10C6F8}"/>
              </a:ext>
            </a:extLst>
          </p:cNvPr>
          <p:cNvSpPr>
            <a:spLocks noGrp="1"/>
          </p:cNvSpPr>
          <p:nvPr>
            <p:ph type="sldNum" sz="quarter" idx="12"/>
          </p:nvPr>
        </p:nvSpPr>
        <p:spPr/>
        <p:txBody>
          <a:bodyPr/>
          <a:lstStyle/>
          <a:p>
            <a:fld id="{A5D3B997-F503-48FB-A8DF-43BFE5A9E602}" type="slidenum">
              <a:rPr lang="en-US" smtClean="0"/>
              <a:t>13</a:t>
            </a:fld>
            <a:endParaRPr lang="en-US"/>
          </a:p>
        </p:txBody>
      </p:sp>
      <p:pic>
        <p:nvPicPr>
          <p:cNvPr id="5" name="Picture 4" descr="Logo, company name&#10;&#10;Description automatically generated">
            <a:extLst>
              <a:ext uri="{FF2B5EF4-FFF2-40B4-BE49-F238E27FC236}">
                <a16:creationId xmlns:a16="http://schemas.microsoft.com/office/drawing/2014/main" id="{181B81E5-D21A-CB0B-57FF-F1D034F58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81101572"/>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9" name="Rectangle 13320">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30" name="Group 13322">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24"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5"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6"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7"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8" name="Rectangle 13327">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14"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More Common Causes</a:t>
            </a:r>
          </a:p>
        </p:txBody>
      </p:sp>
      <p:sp>
        <p:nvSpPr>
          <p:cNvPr id="3" name="Content Placeholder 2">
            <a:extLst>
              <a:ext uri="{FF2B5EF4-FFF2-40B4-BE49-F238E27FC236}">
                <a16:creationId xmlns:a16="http://schemas.microsoft.com/office/drawing/2014/main" id="{340ABB87-44F8-FD6B-1B13-00349064F4F4}"/>
              </a:ext>
            </a:extLst>
          </p:cNvPr>
          <p:cNvSpPr>
            <a:spLocks noGrp="1"/>
          </p:cNvSpPr>
          <p:nvPr>
            <p:ph sz="half" idx="1"/>
          </p:nvPr>
        </p:nvSpPr>
        <p:spPr>
          <a:xfrm>
            <a:off x="1424904" y="2543175"/>
            <a:ext cx="3385635" cy="3363846"/>
          </a:xfrm>
        </p:spPr>
        <p:txBody>
          <a:bodyPr vert="horz" lIns="91440" tIns="45720" rIns="91440" bIns="45720" rtlCol="0" anchor="ctr">
            <a:normAutofit/>
          </a:bodyPr>
          <a:lstStyle/>
          <a:p>
            <a:r>
              <a:rPr lang="en-US" sz="4800" dirty="0"/>
              <a:t>Weak batteries</a:t>
            </a:r>
          </a:p>
          <a:p>
            <a:endParaRPr lang="en-US" sz="2000" dirty="0"/>
          </a:p>
        </p:txBody>
      </p:sp>
      <p:pic>
        <p:nvPicPr>
          <p:cNvPr id="12" name="Content Placeholder 11" descr="A picture containing floor, indoor, box&#10;&#10;Description automatically generated">
            <a:extLst>
              <a:ext uri="{FF2B5EF4-FFF2-40B4-BE49-F238E27FC236}">
                <a16:creationId xmlns:a16="http://schemas.microsoft.com/office/drawing/2014/main" id="{8D8A468D-4956-B1F1-064F-CAB0D74C47E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 b="9246"/>
          <a:stretch/>
        </p:blipFill>
        <p:spPr>
          <a:xfrm>
            <a:off x="5276639" y="2729564"/>
            <a:ext cx="2650372" cy="2942342"/>
          </a:xfrm>
          <a:prstGeom prst="rect">
            <a:avLst/>
          </a:prstGeom>
        </p:spPr>
      </p:pic>
      <p:pic>
        <p:nvPicPr>
          <p:cNvPr id="1026" name="Picture 2" descr="NP7-12">
            <a:extLst>
              <a:ext uri="{FF2B5EF4-FFF2-40B4-BE49-F238E27FC236}">
                <a16:creationId xmlns:a16="http://schemas.microsoft.com/office/drawing/2014/main" id="{BB166A63-B554-CE6A-895F-8B2AD19DE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47" b="18852"/>
          <a:stretch/>
        </p:blipFill>
        <p:spPr bwMode="auto">
          <a:xfrm>
            <a:off x="8087032" y="3246261"/>
            <a:ext cx="2657430" cy="1892116"/>
          </a:xfrm>
          <a:prstGeom prst="rect">
            <a:avLst/>
          </a:prstGeom>
          <a:noFill/>
          <a:extLst>
            <a:ext uri="{909E8E84-426E-40DD-AFC4-6F175D3DCCD1}">
              <a14:hiddenFill xmlns:a14="http://schemas.microsoft.com/office/drawing/2010/main">
                <a:solidFill>
                  <a:srgbClr val="FFFFFF"/>
                </a:solidFill>
              </a14:hiddenFill>
            </a:ext>
          </a:extLst>
        </p:spPr>
      </p:pic>
      <p:sp>
        <p:nvSpPr>
          <p:cNvPr id="13316"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B9709EBE-3026-4BBF-8D2B-CD14C10F3B2B}" type="slidenum">
              <a:rPr lang="en-US" sz="1000">
                <a:solidFill>
                  <a:schemeClr val="tx1">
                    <a:tint val="75000"/>
                  </a:schemeClr>
                </a:solidFill>
                <a:latin typeface="+mn-lt"/>
              </a:rPr>
              <a:pPr eaLnBrk="1" hangingPunct="1">
                <a:spcAft>
                  <a:spcPts val="600"/>
                </a:spcAft>
                <a:defRPr/>
              </a:pPr>
              <a:t>14</a:t>
            </a:fld>
            <a:endParaRPr lang="en-US" sz="1000">
              <a:solidFill>
                <a:schemeClr val="tx1">
                  <a:tint val="75000"/>
                </a:schemeClr>
              </a:solidFill>
              <a:latin typeface="+mn-lt"/>
            </a:endParaRPr>
          </a:p>
        </p:txBody>
      </p:sp>
      <p:pic>
        <p:nvPicPr>
          <p:cNvPr id="13" name="Picture 12" descr="Logo, company name&#10;&#10;Description automatically generated">
            <a:extLst>
              <a:ext uri="{FF2B5EF4-FFF2-40B4-BE49-F238E27FC236}">
                <a16:creationId xmlns:a16="http://schemas.microsoft.com/office/drawing/2014/main" id="{925127D8-5723-9E5F-FF48-AB6D1667EE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42608891"/>
      </p:ext>
    </p:extLst>
  </p:cSld>
  <p:clrMapOvr>
    <a:masterClrMapping/>
  </p:clrMapOvr>
  <p:transition spd="slow" advClick="0" advTm="2500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CDC14DE-BEC2-EF93-04C2-71945F03FEC7}"/>
              </a:ext>
            </a:extLst>
          </p:cNvPr>
          <p:cNvSpPr>
            <a:spLocks noGrp="1"/>
          </p:cNvSpPr>
          <p:nvPr>
            <p:ph type="title"/>
          </p:nvPr>
        </p:nvSpPr>
        <p:spPr>
          <a:xfrm>
            <a:off x="524256" y="491260"/>
            <a:ext cx="6594189" cy="1625210"/>
          </a:xfrm>
        </p:spPr>
        <p:txBody>
          <a:bodyPr>
            <a:normAutofit/>
          </a:bodyPr>
          <a:lstStyle/>
          <a:p>
            <a:r>
              <a:rPr lang="en-US">
                <a:solidFill>
                  <a:srgbClr val="FFFFFF"/>
                </a:solidFill>
              </a:rPr>
              <a:t>Another...</a:t>
            </a:r>
          </a:p>
        </p:txBody>
      </p:sp>
      <p:pic>
        <p:nvPicPr>
          <p:cNvPr id="3078" name="Picture 6" descr="http://theofficeblog.com/wp-content/uploads/2011/03/office_plants.jpg"/>
          <p:cNvPicPr>
            <a:picLocks noChangeAspect="1" noChangeArrowheads="1"/>
          </p:cNvPicPr>
          <p:nvPr/>
        </p:nvPicPr>
        <p:blipFill rotWithShape="1">
          <a:blip r:embed="rId3">
            <a:extLst>
              <a:ext uri="{28A0092B-C50C-407E-A947-70E740481C1C}">
                <a14:useLocalDpi xmlns:a14="http://schemas.microsoft.com/office/drawing/2010/main"/>
              </a:ext>
            </a:extLst>
          </a:blip>
          <a:srcRect t="20303" r="-1" b="15399"/>
          <a:stretch/>
        </p:blipFill>
        <p:spPr bwMode="auto">
          <a:xfrm>
            <a:off x="327549" y="2454903"/>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rad\Pictures\FalseAlarm Prevention\Mylar Balloon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6347" r="-1" b="36775"/>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800ceiling.com/media/catalog/product/cache/1/image/f/i/file_17_2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9487" r="-2" b="4920"/>
          <a:stretch/>
        </p:blipFill>
        <p:spPr bwMode="auto">
          <a:xfrm>
            <a:off x="329183" y="457200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rchplastics.com/acrylic_sheet_fabrication/assets/managed/portfolioImages/sign_hanging_corian_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0535" r="-4" b="15746"/>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EA61489-E722-DC6C-1756-45F472FF0B23}"/>
              </a:ext>
            </a:extLst>
          </p:cNvPr>
          <p:cNvSpPr>
            <a:spLocks noGrp="1"/>
          </p:cNvSpPr>
          <p:nvPr>
            <p:ph idx="1"/>
          </p:nvPr>
        </p:nvSpPr>
        <p:spPr>
          <a:xfrm>
            <a:off x="7957973" y="763523"/>
            <a:ext cx="3511296" cy="5330952"/>
          </a:xfrm>
        </p:spPr>
        <p:txBody>
          <a:bodyPr anchor="ctr">
            <a:normAutofit/>
          </a:bodyPr>
          <a:lstStyle/>
          <a:p>
            <a:r>
              <a:rPr lang="en-US" sz="4000" dirty="0">
                <a:solidFill>
                  <a:srgbClr val="FFFFFF"/>
                </a:solidFill>
              </a:rPr>
              <a:t>Drafts from heating/air conditioning systems and signs, moving plants, balloons, etc.</a:t>
            </a:r>
          </a:p>
          <a:p>
            <a:endParaRPr lang="en-US" sz="2200" dirty="0">
              <a:solidFill>
                <a:srgbClr val="FFFFFF"/>
              </a:solidFill>
            </a:endParaRPr>
          </a:p>
        </p:txBody>
      </p:sp>
      <p:sp>
        <p:nvSpPr>
          <p:cNvPr id="3" name="Slide Number Placeholder 2">
            <a:extLst>
              <a:ext uri="{FF2B5EF4-FFF2-40B4-BE49-F238E27FC236}">
                <a16:creationId xmlns:a16="http://schemas.microsoft.com/office/drawing/2014/main" id="{22666469-EA27-73E9-E687-6CBEFA874BF1}"/>
              </a:ext>
            </a:extLst>
          </p:cNvPr>
          <p:cNvSpPr>
            <a:spLocks noGrp="1"/>
          </p:cNvSpPr>
          <p:nvPr>
            <p:ph type="sldNum" sz="quarter" idx="12"/>
          </p:nvPr>
        </p:nvSpPr>
        <p:spPr/>
        <p:txBody>
          <a:bodyPr/>
          <a:lstStyle/>
          <a:p>
            <a:fld id="{A5D3B997-F503-48FB-A8DF-43BFE5A9E602}" type="slidenum">
              <a:rPr lang="en-US" smtClean="0"/>
              <a:t>15</a:t>
            </a:fld>
            <a:endParaRPr lang="en-US"/>
          </a:p>
        </p:txBody>
      </p:sp>
      <p:pic>
        <p:nvPicPr>
          <p:cNvPr id="4" name="Picture 3" descr="Logo, company name&#10;&#10;Description automatically generated">
            <a:extLst>
              <a:ext uri="{FF2B5EF4-FFF2-40B4-BE49-F238E27FC236}">
                <a16:creationId xmlns:a16="http://schemas.microsoft.com/office/drawing/2014/main" id="{3B8B3972-0AED-4A2B-7C97-A53ADD5CDA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388632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6EDD51-22BC-9E0F-B7F7-50C3F9018CFC}"/>
              </a:ext>
            </a:extLst>
          </p:cNvPr>
          <p:cNvSpPr>
            <a:spLocks noGrp="1"/>
          </p:cNvSpPr>
          <p:nvPr>
            <p:ph type="title"/>
          </p:nvPr>
        </p:nvSpPr>
        <p:spPr>
          <a:xfrm>
            <a:off x="7209446" y="1396289"/>
            <a:ext cx="4399106" cy="1325563"/>
          </a:xfrm>
        </p:spPr>
        <p:txBody>
          <a:bodyPr>
            <a:normAutofit/>
          </a:bodyPr>
          <a:lstStyle/>
          <a:p>
            <a:r>
              <a:rPr lang="en-US" dirty="0"/>
              <a:t>And A Few More...</a:t>
            </a:r>
          </a:p>
        </p:txBody>
      </p:sp>
      <p:sp>
        <p:nvSpPr>
          <p:cNvPr id="14350" name="Freeform: Shape 14349">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2" name="Freeform: Shape 14351">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4" name="Freeform: Shape 14353">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6" name="Oval 1435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8" name="Oval 14357">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60" name="Freeform: Shape 14359">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345" name="Picture 9" descr="C:\Documents and Settings\scouey\My Documents\Downloads\MP900314065.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8486" y="276649"/>
            <a:ext cx="3010422" cy="2239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913" y="4290903"/>
            <a:ext cx="1921933" cy="1921933"/>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060390" y="3133476"/>
            <a:ext cx="1858273" cy="18582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F6456A0-2179-A866-008F-3A97E339C46B}"/>
              </a:ext>
            </a:extLst>
          </p:cNvPr>
          <p:cNvSpPr>
            <a:spLocks noGrp="1"/>
          </p:cNvSpPr>
          <p:nvPr>
            <p:ph idx="1"/>
          </p:nvPr>
        </p:nvSpPr>
        <p:spPr>
          <a:xfrm>
            <a:off x="7215004" y="2871982"/>
            <a:ext cx="4238563" cy="3181684"/>
          </a:xfrm>
        </p:spPr>
        <p:txBody>
          <a:bodyPr anchor="t">
            <a:normAutofit fontScale="92500"/>
          </a:bodyPr>
          <a:lstStyle/>
          <a:p>
            <a:r>
              <a:rPr lang="en-US" sz="5400" dirty="0"/>
              <a:t>Insects, dust, and dirt on motion / smoke sensors </a:t>
            </a:r>
          </a:p>
          <a:p>
            <a:endParaRPr lang="en-US" sz="1800" dirty="0"/>
          </a:p>
        </p:txBody>
      </p:sp>
      <p:sp>
        <p:nvSpPr>
          <p:cNvPr id="5" name="Slide Number Placeholder 4">
            <a:extLst>
              <a:ext uri="{FF2B5EF4-FFF2-40B4-BE49-F238E27FC236}">
                <a16:creationId xmlns:a16="http://schemas.microsoft.com/office/drawing/2014/main" id="{688C4A4B-0177-A70E-27D5-EF242964A3D2}"/>
              </a:ext>
            </a:extLst>
          </p:cNvPr>
          <p:cNvSpPr>
            <a:spLocks noGrp="1"/>
          </p:cNvSpPr>
          <p:nvPr>
            <p:ph type="sldNum" sz="quarter" idx="12"/>
          </p:nvPr>
        </p:nvSpPr>
        <p:spPr/>
        <p:txBody>
          <a:bodyPr/>
          <a:lstStyle/>
          <a:p>
            <a:fld id="{A5D3B997-F503-48FB-A8DF-43BFE5A9E602}" type="slidenum">
              <a:rPr lang="en-US" smtClean="0"/>
              <a:t>16</a:t>
            </a:fld>
            <a:endParaRPr lang="en-US"/>
          </a:p>
        </p:txBody>
      </p:sp>
      <p:pic>
        <p:nvPicPr>
          <p:cNvPr id="7" name="Picture 6" descr="Logo, company name&#10;&#10;Description automatically generated">
            <a:extLst>
              <a:ext uri="{FF2B5EF4-FFF2-40B4-BE49-F238E27FC236}">
                <a16:creationId xmlns:a16="http://schemas.microsoft.com/office/drawing/2014/main" id="{2FEFE712-F164-E7C9-5CED-11085956F7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55762069"/>
      </p:ext>
    </p:extLst>
  </p:cSld>
  <p:clrMapOvr>
    <a:overrideClrMapping bg1="dk1" tx1="lt1" bg2="dk2" tx2="lt2" accent1="accent1" accent2="accent2" accent3="accent3" accent4="accent4" accent5="accent5" accent6="accent6" hlink="hlink" folHlink="folHlink"/>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4BFCC-20D5-5FD7-A8F2-8C49F5186D60}"/>
              </a:ext>
            </a:extLst>
          </p:cNvPr>
          <p:cNvSpPr>
            <a:spLocks noGrp="1"/>
          </p:cNvSpPr>
          <p:nvPr>
            <p:ph type="title"/>
          </p:nvPr>
        </p:nvSpPr>
        <p:spPr>
          <a:xfrm>
            <a:off x="6289158" y="803325"/>
            <a:ext cx="5259707" cy="1325563"/>
          </a:xfrm>
        </p:spPr>
        <p:txBody>
          <a:bodyPr>
            <a:normAutofit/>
          </a:bodyPr>
          <a:lstStyle/>
          <a:p>
            <a:r>
              <a:rPr lang="en-US"/>
              <a:t>Last but not Least...</a:t>
            </a:r>
            <a:endParaRPr lang="en-US" dirty="0"/>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11892"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6" name="Content Placeholder 5">
            <a:extLst>
              <a:ext uri="{FF2B5EF4-FFF2-40B4-BE49-F238E27FC236}">
                <a16:creationId xmlns:a16="http://schemas.microsoft.com/office/drawing/2014/main" id="{FCD72481-ACB8-CBD7-67BD-6A541265EC4C}"/>
              </a:ext>
            </a:extLst>
          </p:cNvPr>
          <p:cNvSpPr>
            <a:spLocks noGrp="1"/>
          </p:cNvSpPr>
          <p:nvPr>
            <p:ph idx="1"/>
          </p:nvPr>
        </p:nvSpPr>
        <p:spPr>
          <a:xfrm>
            <a:off x="6289158" y="2279018"/>
            <a:ext cx="5259714" cy="3375920"/>
          </a:xfrm>
        </p:spPr>
        <p:txBody>
          <a:bodyPr anchor="t">
            <a:normAutofit/>
          </a:bodyPr>
          <a:lstStyle/>
          <a:p>
            <a:r>
              <a:rPr lang="en-US" sz="4400" dirty="0"/>
              <a:t>Cooking fumes will trip smoke detectors </a:t>
            </a:r>
          </a:p>
          <a:p>
            <a:endParaRPr lang="en-US" sz="1800" dirty="0"/>
          </a:p>
        </p:txBody>
      </p:sp>
      <p:sp>
        <p:nvSpPr>
          <p:cNvPr id="5" name="Slide Number Placeholder 4">
            <a:extLst>
              <a:ext uri="{FF2B5EF4-FFF2-40B4-BE49-F238E27FC236}">
                <a16:creationId xmlns:a16="http://schemas.microsoft.com/office/drawing/2014/main" id="{C84421B4-7BE2-9C74-D3D0-E3DFE59ABF4B}"/>
              </a:ext>
            </a:extLst>
          </p:cNvPr>
          <p:cNvSpPr>
            <a:spLocks noGrp="1"/>
          </p:cNvSpPr>
          <p:nvPr>
            <p:ph type="sldNum" sz="quarter" idx="12"/>
          </p:nvPr>
        </p:nvSpPr>
        <p:spPr/>
        <p:txBody>
          <a:bodyPr/>
          <a:lstStyle/>
          <a:p>
            <a:fld id="{A5D3B997-F503-48FB-A8DF-43BFE5A9E602}" type="slidenum">
              <a:rPr lang="en-US" smtClean="0"/>
              <a:t>17</a:t>
            </a:fld>
            <a:endParaRPr lang="en-US"/>
          </a:p>
        </p:txBody>
      </p:sp>
      <p:pic>
        <p:nvPicPr>
          <p:cNvPr id="7" name="Picture 6" descr="Logo, company name&#10;&#10;Description automatically generated">
            <a:extLst>
              <a:ext uri="{FF2B5EF4-FFF2-40B4-BE49-F238E27FC236}">
                <a16:creationId xmlns:a16="http://schemas.microsoft.com/office/drawing/2014/main" id="{BD13C6E7-A645-1609-5921-4D367720A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55981837"/>
      </p:ext>
    </p:extLst>
  </p:cSld>
  <p:clrMapOvr>
    <a:overrideClrMapping bg1="dk1" tx1="lt1" bg2="dk2" tx2="lt2" accent1="accent1" accent2="accent2" accent3="accent3" accent4="accent4" accent5="accent5" accent6="accent6" hlink="hlink" folHlink="folHlink"/>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7" name="Rectangle 1536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False Alarm Prevention Tips for Banks</a:t>
            </a:r>
          </a:p>
        </p:txBody>
      </p:sp>
      <p:cxnSp>
        <p:nvCxnSpPr>
          <p:cNvPr id="15369" name="Straight Connector 1536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2" descr="http://blindgossip.com/wp-content/uploads/2012/03/bank-1.jpg">
            <a:extLst>
              <a:ext uri="{FF2B5EF4-FFF2-40B4-BE49-F238E27FC236}">
                <a16:creationId xmlns:a16="http://schemas.microsoft.com/office/drawing/2014/main" id="{77022E19-CF3D-D0A9-02A7-65E6EE272F0B}"/>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1004185" y="2426818"/>
            <a:ext cx="4110680"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5371" name="Straight Connector 1537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text, sign&#10;&#10;Description automatically generated">
            <a:extLst>
              <a:ext uri="{FF2B5EF4-FFF2-40B4-BE49-F238E27FC236}">
                <a16:creationId xmlns:a16="http://schemas.microsoft.com/office/drawing/2014/main" id="{BBC611C6-76F7-6A03-CBB4-1A8B262D183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45073" y="2450595"/>
            <a:ext cx="5455917" cy="3950083"/>
          </a:xfrm>
          <a:prstGeom prst="rect">
            <a:avLst/>
          </a:prstGeom>
        </p:spPr>
      </p:pic>
      <p:sp>
        <p:nvSpPr>
          <p:cNvPr id="11" name="Slide Number Placeholder 10">
            <a:extLst>
              <a:ext uri="{FF2B5EF4-FFF2-40B4-BE49-F238E27FC236}">
                <a16:creationId xmlns:a16="http://schemas.microsoft.com/office/drawing/2014/main" id="{6AA0D626-9C42-1BE4-96D5-E1FA762A878F}"/>
              </a:ext>
            </a:extLst>
          </p:cNvPr>
          <p:cNvSpPr>
            <a:spLocks noGrp="1"/>
          </p:cNvSpPr>
          <p:nvPr>
            <p:ph type="sldNum" sz="quarter" idx="12"/>
          </p:nvPr>
        </p:nvSpPr>
        <p:spPr/>
        <p:txBody>
          <a:bodyPr/>
          <a:lstStyle/>
          <a:p>
            <a:fld id="{A5D3B997-F503-48FB-A8DF-43BFE5A9E602}" type="slidenum">
              <a:rPr lang="en-US" smtClean="0"/>
              <a:t>18</a:t>
            </a:fld>
            <a:endParaRPr lang="en-US"/>
          </a:p>
        </p:txBody>
      </p:sp>
      <p:pic>
        <p:nvPicPr>
          <p:cNvPr id="12" name="Picture 11" descr="Logo, company name&#10;&#10;Description automatically generated">
            <a:extLst>
              <a:ext uri="{FF2B5EF4-FFF2-40B4-BE49-F238E27FC236}">
                <a16:creationId xmlns:a16="http://schemas.microsoft.com/office/drawing/2014/main" id="{E5A25212-CB28-C97A-F67E-34405C9EFD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15664636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8153400" y="818457"/>
            <a:ext cx="3322317" cy="2975876"/>
          </a:xfrm>
        </p:spPr>
        <p:txBody>
          <a:bodyPr vert="horz" lIns="91440" tIns="45720" rIns="91440" bIns="45720" rtlCol="0" anchor="b">
            <a:normAutofit/>
          </a:bodyPr>
          <a:lstStyle/>
          <a:p>
            <a:r>
              <a:rPr lang="en-US" sz="4800" kern="1200" dirty="0">
                <a:solidFill>
                  <a:schemeClr val="tx1"/>
                </a:solidFill>
                <a:latin typeface="+mj-lt"/>
                <a:ea typeface="+mj-ea"/>
                <a:cs typeface="+mj-cs"/>
              </a:rPr>
              <a:t>Before You Activate</a:t>
            </a:r>
          </a:p>
        </p:txBody>
      </p:sp>
      <p:sp>
        <p:nvSpPr>
          <p:cNvPr id="6" name="Content Placeholder 5">
            <a:extLst>
              <a:ext uri="{FF2B5EF4-FFF2-40B4-BE49-F238E27FC236}">
                <a16:creationId xmlns:a16="http://schemas.microsoft.com/office/drawing/2014/main" id="{6904B479-767F-4CA4-6109-0312FF269C88}"/>
              </a:ext>
            </a:extLst>
          </p:cNvPr>
          <p:cNvSpPr>
            <a:spLocks noGrp="1"/>
          </p:cNvSpPr>
          <p:nvPr>
            <p:ph sz="half" idx="1"/>
          </p:nvPr>
        </p:nvSpPr>
        <p:spPr>
          <a:xfrm>
            <a:off x="8153401" y="3948158"/>
            <a:ext cx="3322316" cy="1692066"/>
          </a:xfrm>
        </p:spPr>
        <p:txBody>
          <a:bodyPr vert="horz" lIns="91440" tIns="45720" rIns="91440" bIns="45720" rtlCol="0" anchor="t">
            <a:normAutofit lnSpcReduction="10000"/>
          </a:bodyPr>
          <a:lstStyle/>
          <a:p>
            <a:pPr marL="0" indent="0">
              <a:buNone/>
            </a:pPr>
            <a:r>
              <a:rPr lang="en-US" sz="3200" kern="1200" dirty="0">
                <a:solidFill>
                  <a:schemeClr val="tx1"/>
                </a:solidFill>
                <a:latin typeface="+mn-lt"/>
                <a:ea typeface="+mn-ea"/>
                <a:cs typeface="+mn-cs"/>
              </a:rPr>
              <a:t>Check with your local jurisdiction for registration requirements</a:t>
            </a:r>
          </a:p>
        </p:txBody>
      </p:sp>
      <p:pic>
        <p:nvPicPr>
          <p:cNvPr id="8" name="Picture 4" descr="C:\Users\Brad\Pictures\Photos\FalseAlarm Prevention\Alarm%20Permit.jpg">
            <a:extLst>
              <a:ext uri="{FF2B5EF4-FFF2-40B4-BE49-F238E27FC236}">
                <a16:creationId xmlns:a16="http://schemas.microsoft.com/office/drawing/2014/main" id="{934207BD-D033-2734-CA8D-F5FFFE9315C2}"/>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bwMode="auto">
          <a:xfrm>
            <a:off x="716280" y="1009245"/>
            <a:ext cx="6436548" cy="483950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4">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A5BB477F-BB13-8537-8FDF-BD387F5C593D}"/>
              </a:ext>
            </a:extLst>
          </p:cNvPr>
          <p:cNvSpPr>
            <a:spLocks noGrp="1"/>
          </p:cNvSpPr>
          <p:nvPr>
            <p:ph type="sldNum" sz="quarter" idx="12"/>
          </p:nvPr>
        </p:nvSpPr>
        <p:spPr/>
        <p:txBody>
          <a:bodyPr/>
          <a:lstStyle/>
          <a:p>
            <a:fld id="{A5D3B997-F503-48FB-A8DF-43BFE5A9E602}" type="slidenum">
              <a:rPr lang="en-US" smtClean="0"/>
              <a:t>19</a:t>
            </a:fld>
            <a:endParaRPr lang="en-US"/>
          </a:p>
        </p:txBody>
      </p:sp>
      <p:pic>
        <p:nvPicPr>
          <p:cNvPr id="12" name="Picture 11" descr="Logo, company name&#10;&#10;Description automatically generated">
            <a:extLst>
              <a:ext uri="{FF2B5EF4-FFF2-40B4-BE49-F238E27FC236}">
                <a16:creationId xmlns:a16="http://schemas.microsoft.com/office/drawing/2014/main" id="{36E67699-2B38-537E-C958-7A7D796F2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9203446"/>
      </p:ext>
    </p:extLst>
  </p:cSld>
  <p:clrMapOvr>
    <a:overrideClrMapping bg1="dk1" tx1="lt1" bg2="dk2" tx2="lt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chemeClr val="accent4">
              <a:lumMod val="20000"/>
              <a:lumOff val="80000"/>
            </a:schemeClr>
          </a:solidFill>
        </p:spPr>
        <p:txBody>
          <a:bodyPr/>
          <a:lstStyle/>
          <a:p>
            <a:r>
              <a:rPr lang="en-US" b="1" dirty="0"/>
              <a:t>Introduction</a:t>
            </a:r>
          </a:p>
        </p:txBody>
      </p:sp>
      <p:graphicFrame>
        <p:nvGraphicFramePr>
          <p:cNvPr id="7174" name="Content Placeholder 6">
            <a:extLst>
              <a:ext uri="{FF2B5EF4-FFF2-40B4-BE49-F238E27FC236}">
                <a16:creationId xmlns:a16="http://schemas.microsoft.com/office/drawing/2014/main" id="{EDE73A77-5E40-5423-5FED-E74F61A0736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Why do we need banks and branches? - Chris Skinner's blog">
            <a:extLst>
              <a:ext uri="{FF2B5EF4-FFF2-40B4-BE49-F238E27FC236}">
                <a16:creationId xmlns:a16="http://schemas.microsoft.com/office/drawing/2014/main" id="{E89BE439-23B7-75DD-E963-14DF66E19419}"/>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 company name&#10;&#10;Description automatically generated">
            <a:extLst>
              <a:ext uri="{FF2B5EF4-FFF2-40B4-BE49-F238E27FC236}">
                <a16:creationId xmlns:a16="http://schemas.microsoft.com/office/drawing/2014/main" id="{BD234D34-1023-225A-8C27-873D8AAC31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3" name="Slide Number Placeholder 2">
            <a:extLst>
              <a:ext uri="{FF2B5EF4-FFF2-40B4-BE49-F238E27FC236}">
                <a16:creationId xmlns:a16="http://schemas.microsoft.com/office/drawing/2014/main" id="{080E1F9D-A965-6323-AA0E-70EB740A136B}"/>
              </a:ext>
            </a:extLst>
          </p:cNvPr>
          <p:cNvSpPr>
            <a:spLocks noGrp="1"/>
          </p:cNvSpPr>
          <p:nvPr>
            <p:ph type="sldNum" sz="quarter" idx="12"/>
          </p:nvPr>
        </p:nvSpPr>
        <p:spPr/>
        <p:txBody>
          <a:bodyPr/>
          <a:lstStyle/>
          <a:p>
            <a:fld id="{A5D3B997-F503-48FB-A8DF-43BFE5A9E602}" type="slidenum">
              <a:rPr lang="en-US" smtClean="0"/>
              <a:t>2</a:t>
            </a:fld>
            <a:endParaRPr lang="en-US" dirty="0"/>
          </a:p>
        </p:txBody>
      </p:sp>
    </p:spTree>
    <p:extLst>
      <p:ext uri="{BB962C8B-B14F-4D97-AF65-F5344CB8AC3E}">
        <p14:creationId xmlns:p14="http://schemas.microsoft.com/office/powerpoint/2010/main" val="121698022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193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2147344"/>
          </a:xfrm>
        </p:spPr>
        <p:txBody>
          <a:bodyPr vert="horz" lIns="91440" tIns="45720" rIns="91440" bIns="45720" rtlCol="0" anchor="ctr">
            <a:normAutofit/>
          </a:bodyPr>
          <a:lstStyle/>
          <a:p>
            <a:r>
              <a:rPr lang="en-US" dirty="0">
                <a:solidFill>
                  <a:srgbClr val="FFFFFF"/>
                </a:solidFill>
              </a:rPr>
              <a:t>Before You Activate</a:t>
            </a:r>
          </a:p>
        </p:txBody>
      </p:sp>
      <p:sp>
        <p:nvSpPr>
          <p:cNvPr id="16394" name="Rectangle 16393">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F5B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6" name="Picture 10" descr="http://realitypod.com/wp-content/uploads/2012/03/How-To-Copy-DVD-To-MAC.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87671" y="3236090"/>
            <a:ext cx="3081260" cy="3161816"/>
          </a:xfrm>
          <a:prstGeom prst="rect">
            <a:avLst/>
          </a:prstGeom>
          <a:noFill/>
          <a:extLst>
            <a:ext uri="{909E8E84-426E-40DD-AFC4-6F175D3DCCD1}">
              <a14:hiddenFill xmlns:a14="http://schemas.microsoft.com/office/drawing/2010/main">
                <a:solidFill>
                  <a:srgbClr val="FFFFFF"/>
                </a:solidFill>
              </a14:hiddenFill>
            </a:ext>
          </a:extLst>
        </p:spPr>
      </p:pic>
      <p:sp>
        <p:nvSpPr>
          <p:cNvPr id="16396" name="Rectangle 16395">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F5B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4" name="Picture 8" descr="http://hdsportcameras.com/images/UserGuide.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263388" y="3236090"/>
            <a:ext cx="1360422" cy="1360422"/>
          </a:xfrm>
          <a:prstGeom prst="rect">
            <a:avLst/>
          </a:prstGeom>
          <a:noFill/>
          <a:extLst>
            <a:ext uri="{909E8E84-426E-40DD-AFC4-6F175D3DCCD1}">
              <a14:hiddenFill xmlns:a14="http://schemas.microsoft.com/office/drawing/2010/main">
                <a:solidFill>
                  <a:srgbClr val="FFFFFF"/>
                </a:solidFill>
              </a14:hiddenFill>
            </a:ext>
          </a:extLst>
        </p:spPr>
      </p:pic>
      <p:sp>
        <p:nvSpPr>
          <p:cNvPr id="16398" name="Rectangle 16397">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F5B16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098" name="Picture 2" descr="C:\Users\Brad\Documents\FARA\Training &amp; Certification\Online Training\False Alarm Reduction 101\Images\Tech &amp; user.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917583" y="5038435"/>
            <a:ext cx="2052031" cy="1359471"/>
          </a:xfrm>
          <a:prstGeom prst="rect">
            <a:avLst/>
          </a:prstGeom>
          <a:noFill/>
          <a:extLst>
            <a:ext uri="{909E8E84-426E-40DD-AFC4-6F175D3DCCD1}">
              <a14:hiddenFill xmlns:a14="http://schemas.microsoft.com/office/drawing/2010/main">
                <a:solidFill>
                  <a:srgbClr val="FFFFFF"/>
                </a:solidFill>
              </a14:hiddenFill>
            </a:ext>
          </a:extLst>
        </p:spPr>
      </p:pic>
      <p:sp>
        <p:nvSpPr>
          <p:cNvPr id="16400" name="Rectangle 1639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05CD352-178F-28D5-3916-712608649BA9}"/>
              </a:ext>
            </a:extLst>
          </p:cNvPr>
          <p:cNvSpPr>
            <a:spLocks noGrp="1"/>
          </p:cNvSpPr>
          <p:nvPr>
            <p:ph sz="half" idx="1"/>
          </p:nvPr>
        </p:nvSpPr>
        <p:spPr>
          <a:xfrm>
            <a:off x="7957973" y="763523"/>
            <a:ext cx="3511296" cy="5330952"/>
          </a:xfrm>
        </p:spPr>
        <p:txBody>
          <a:bodyPr vert="horz" lIns="91440" tIns="45720" rIns="91440" bIns="45720" rtlCol="0" anchor="ctr">
            <a:normAutofit/>
          </a:bodyPr>
          <a:lstStyle/>
          <a:p>
            <a:pPr marL="457200"/>
            <a:r>
              <a:rPr lang="en-US" sz="3200" dirty="0">
                <a:solidFill>
                  <a:srgbClr val="FFFFFF"/>
                </a:solidFill>
              </a:rPr>
              <a:t>Understand how the alarm system works; what it does and does not do</a:t>
            </a:r>
          </a:p>
          <a:p>
            <a:pPr marL="457200"/>
            <a:r>
              <a:rPr lang="en-US" sz="3200" dirty="0">
                <a:solidFill>
                  <a:srgbClr val="FFFFFF"/>
                </a:solidFill>
              </a:rPr>
              <a:t>Ask your alarm company for written instructions, a DVD, and a demonstration</a:t>
            </a:r>
          </a:p>
          <a:p>
            <a:pPr marL="0"/>
            <a:endParaRPr lang="en-US" sz="2200" dirty="0">
              <a:solidFill>
                <a:srgbClr val="FFFFFF"/>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Slide Number Placeholder 8">
            <a:extLst>
              <a:ext uri="{FF2B5EF4-FFF2-40B4-BE49-F238E27FC236}">
                <a16:creationId xmlns:a16="http://schemas.microsoft.com/office/drawing/2014/main" id="{53D16C71-4F6D-FC52-7240-1B1025554C98}"/>
              </a:ext>
            </a:extLst>
          </p:cNvPr>
          <p:cNvSpPr>
            <a:spLocks noGrp="1"/>
          </p:cNvSpPr>
          <p:nvPr>
            <p:ph type="sldNum" sz="quarter" idx="12"/>
          </p:nvPr>
        </p:nvSpPr>
        <p:spPr/>
        <p:txBody>
          <a:bodyPr/>
          <a:lstStyle/>
          <a:p>
            <a:fld id="{A5D3B997-F503-48FB-A8DF-43BFE5A9E602}" type="slidenum">
              <a:rPr lang="en-US" smtClean="0"/>
              <a:t>20</a:t>
            </a:fld>
            <a:endParaRPr lang="en-US" dirty="0"/>
          </a:p>
        </p:txBody>
      </p:sp>
    </p:spTree>
    <p:extLst>
      <p:ext uri="{BB962C8B-B14F-4D97-AF65-F5344CB8AC3E}">
        <p14:creationId xmlns:p14="http://schemas.microsoft.com/office/powerpoint/2010/main" val="237388500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74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83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dirty="0">
                <a:solidFill>
                  <a:srgbClr val="FFFFFF"/>
                </a:solidFill>
              </a:rPr>
              <a:t>Before Activating your Alarm System when leaving…</a:t>
            </a:r>
            <a:br>
              <a:rPr lang="en-US" sz="3700" dirty="0">
                <a:solidFill>
                  <a:srgbClr val="FFFFFF"/>
                </a:solidFill>
              </a:rPr>
            </a:br>
            <a:endParaRPr lang="en-US" sz="3700" dirty="0">
              <a:solidFill>
                <a:srgbClr val="FFFFFF"/>
              </a:solidFill>
            </a:endParaRPr>
          </a:p>
        </p:txBody>
      </p:sp>
      <p:sp>
        <p:nvSpPr>
          <p:cNvPr id="17420" name="Rectangle 17419">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CA8F3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4" descr="http://www.archplastics.com/acrylic_sheet_fabrication/assets/managed/portfolioImages/sign_hanging_corian_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24256" y="3304615"/>
            <a:ext cx="3067356" cy="2361970"/>
          </a:xfrm>
          <a:prstGeom prst="rect">
            <a:avLst/>
          </a:prstGeom>
          <a:noFill/>
          <a:extLst>
            <a:ext uri="{909E8E84-426E-40DD-AFC4-6F175D3DCCD1}">
              <a14:hiddenFill xmlns:a14="http://schemas.microsoft.com/office/drawing/2010/main">
                <a:solidFill>
                  <a:srgbClr val="FFFFFF"/>
                </a:solidFill>
              </a14:hiddenFill>
            </a:ext>
          </a:extLst>
        </p:spPr>
      </p:pic>
      <p:sp>
        <p:nvSpPr>
          <p:cNvPr id="17422" name="Rectangle 17421">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CA8F3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7413" name="Picture 12" descr="MPj0385426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539032"/>
            <a:ext cx="3067358" cy="189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174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0DD99EEE-79B4-9F69-C9A3-057C280C5F38}"/>
              </a:ext>
            </a:extLst>
          </p:cNvPr>
          <p:cNvSpPr>
            <a:spLocks noGrp="1"/>
          </p:cNvSpPr>
          <p:nvPr>
            <p:ph sz="half" idx="1"/>
          </p:nvPr>
        </p:nvSpPr>
        <p:spPr>
          <a:xfrm>
            <a:off x="7956057" y="762983"/>
            <a:ext cx="3515128" cy="5330923"/>
          </a:xfrm>
        </p:spPr>
        <p:txBody>
          <a:bodyPr vert="horz" lIns="91440" tIns="45720" rIns="91440" bIns="45720" rtlCol="0" anchor="ctr">
            <a:normAutofit/>
          </a:bodyPr>
          <a:lstStyle/>
          <a:p>
            <a:r>
              <a:rPr lang="en-US" sz="3200" dirty="0">
                <a:solidFill>
                  <a:srgbClr val="FFFFFF"/>
                </a:solidFill>
              </a:rPr>
              <a:t>Keep balloons, fans, heaters, plants, curtains, and decorations from motion sensor areas</a:t>
            </a:r>
          </a:p>
          <a:p>
            <a:r>
              <a:rPr lang="en-US" sz="3200" dirty="0">
                <a:solidFill>
                  <a:srgbClr val="FFFFFF"/>
                </a:solidFill>
              </a:rPr>
              <a:t>Make sure all alarmed doors and windows are locked</a:t>
            </a:r>
            <a:endParaRPr lang="en-US" sz="2400" dirty="0">
              <a:solidFill>
                <a:srgbClr val="FFFFFF"/>
              </a:solidFill>
            </a:endParaRPr>
          </a:p>
          <a:p>
            <a:endParaRPr lang="en-US" sz="2400" dirty="0">
              <a:solidFill>
                <a:srgbClr val="FFFFFF"/>
              </a:solidFill>
            </a:endParaRPr>
          </a:p>
        </p:txBody>
      </p:sp>
      <p:sp>
        <p:nvSpPr>
          <p:cNvPr id="11" name="Slide Number Placeholder 10">
            <a:extLst>
              <a:ext uri="{FF2B5EF4-FFF2-40B4-BE49-F238E27FC236}">
                <a16:creationId xmlns:a16="http://schemas.microsoft.com/office/drawing/2014/main" id="{4FA67A33-A069-8A3B-F37D-7431553DD75E}"/>
              </a:ext>
            </a:extLst>
          </p:cNvPr>
          <p:cNvSpPr>
            <a:spLocks noGrp="1"/>
          </p:cNvSpPr>
          <p:nvPr>
            <p:ph type="sldNum" sz="quarter" idx="12"/>
          </p:nvPr>
        </p:nvSpPr>
        <p:spPr/>
        <p:txBody>
          <a:bodyPr/>
          <a:lstStyle/>
          <a:p>
            <a:fld id="{A5D3B997-F503-48FB-A8DF-43BFE5A9E602}" type="slidenum">
              <a:rPr lang="en-US" smtClean="0"/>
              <a:t>21</a:t>
            </a:fld>
            <a:endParaRPr lang="en-US" dirty="0"/>
          </a:p>
        </p:txBody>
      </p:sp>
    </p:spTree>
    <p:extLst>
      <p:ext uri="{BB962C8B-B14F-4D97-AF65-F5344CB8AC3E}">
        <p14:creationId xmlns:p14="http://schemas.microsoft.com/office/powerpoint/2010/main" val="11756588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1000" fill="hold"/>
                                        <p:tgtEl>
                                          <p:spTgt spid="16386"/>
                                        </p:tgtEl>
                                        <p:attrNameLst>
                                          <p:attrName>ppt_x</p:attrName>
                                        </p:attrNameLst>
                                      </p:cBhvr>
                                      <p:tavLst>
                                        <p:tav tm="0">
                                          <p:val>
                                            <p:strVal val="#ppt_x"/>
                                          </p:val>
                                        </p:tav>
                                        <p:tav tm="100000">
                                          <p:val>
                                            <p:strVal val="#ppt_x"/>
                                          </p:val>
                                        </p:tav>
                                      </p:tavLst>
                                    </p:anim>
                                    <p:anim calcmode="lin" valueType="num">
                                      <p:cBhvr additive="base">
                                        <p:cTn id="8" dur="1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D543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31520" y="731520"/>
            <a:ext cx="6089904" cy="1426464"/>
          </a:xfrm>
        </p:spPr>
        <p:txBody>
          <a:bodyPr vert="horz" lIns="91440" tIns="45720" rIns="91440" bIns="45720" rtlCol="0" anchor="ctr">
            <a:normAutofit/>
          </a:bodyPr>
          <a:lstStyle/>
          <a:p>
            <a:r>
              <a:rPr lang="en-US" dirty="0">
                <a:solidFill>
                  <a:srgbClr val="FFFFFF"/>
                </a:solidFill>
              </a:rPr>
              <a:t>Identify the Cause</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E358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9CBAB416-2532-97A5-D1B0-F6911AB552FC}"/>
              </a:ext>
            </a:extLst>
          </p:cNvPr>
          <p:cNvSpPr>
            <a:spLocks noGrp="1"/>
          </p:cNvSpPr>
          <p:nvPr>
            <p:ph sz="half" idx="1"/>
          </p:nvPr>
        </p:nvSpPr>
        <p:spPr>
          <a:xfrm>
            <a:off x="789456" y="2798385"/>
            <a:ext cx="6031967" cy="3283260"/>
          </a:xfrm>
        </p:spPr>
        <p:txBody>
          <a:bodyPr vert="horz" lIns="91440" tIns="45720" rIns="91440" bIns="45720" rtlCol="0" anchor="ctr">
            <a:normAutofit/>
          </a:bodyPr>
          <a:lstStyle/>
          <a:p>
            <a:r>
              <a:rPr lang="en-US" sz="4000" dirty="0"/>
              <a:t>Make sure your alarm system identifies the sensor that caused the alarm activation</a:t>
            </a:r>
          </a:p>
          <a:p>
            <a:endParaRPr lang="en-US" sz="2000" dirty="0"/>
          </a:p>
        </p:txBody>
      </p:sp>
      <p:pic>
        <p:nvPicPr>
          <p:cNvPr id="12" name="Picture 3" descr="C:\Users\Brad\Pictures\Photos\Controls Communications\cancelverifypic.jpg">
            <a:extLst>
              <a:ext uri="{FF2B5EF4-FFF2-40B4-BE49-F238E27FC236}">
                <a16:creationId xmlns:a16="http://schemas.microsoft.com/office/drawing/2014/main" id="{84732283-AEA0-E27C-A46C-AA8EAEFF7362}"/>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l="14420"/>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18FD8A69-70EA-2564-0278-172F6ED3530E}"/>
              </a:ext>
            </a:extLst>
          </p:cNvPr>
          <p:cNvSpPr>
            <a:spLocks noGrp="1"/>
          </p:cNvSpPr>
          <p:nvPr>
            <p:ph type="sldNum" sz="quarter" idx="12"/>
          </p:nvPr>
        </p:nvSpPr>
        <p:spPr/>
        <p:txBody>
          <a:bodyPr/>
          <a:lstStyle/>
          <a:p>
            <a:fld id="{A5D3B997-F503-48FB-A8DF-43BFE5A9E602}" type="slidenum">
              <a:rPr lang="en-US" smtClean="0"/>
              <a:t>22</a:t>
            </a:fld>
            <a:endParaRPr lang="en-US" dirty="0"/>
          </a:p>
        </p:txBody>
      </p:sp>
    </p:spTree>
    <p:extLst>
      <p:ext uri="{BB962C8B-B14F-4D97-AF65-F5344CB8AC3E}">
        <p14:creationId xmlns:p14="http://schemas.microsoft.com/office/powerpoint/2010/main" val="9725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Hold-up or Panic Switches</a:t>
            </a:r>
          </a:p>
        </p:txBody>
      </p:sp>
      <p:graphicFrame>
        <p:nvGraphicFramePr>
          <p:cNvPr id="3076" name="Content Placeholder 5">
            <a:extLst>
              <a:ext uri="{FF2B5EF4-FFF2-40B4-BE49-F238E27FC236}">
                <a16:creationId xmlns:a16="http://schemas.microsoft.com/office/drawing/2014/main" id="{03A9F7F2-C500-F708-C42E-4D34197E65E5}"/>
              </a:ext>
            </a:extLst>
          </p:cNvPr>
          <p:cNvGraphicFramePr>
            <a:graphicFrameLocks noGrp="1"/>
          </p:cNvGraphicFramePr>
          <p:nvPr>
            <p:ph sz="half" idx="1"/>
            <p:extLst>
              <p:ext uri="{D42A27DB-BD31-4B8C-83A1-F6EECF244321}">
                <p14:modId xmlns:p14="http://schemas.microsoft.com/office/powerpoint/2010/main" val="192644034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3" name="Picture 1" descr="266_lg%20Foot%20rail"/>
          <p:cNvPicPr>
            <a:picLocks noChangeAspect="1" noChangeArrowheads="1"/>
          </p:cNvPicPr>
          <p:nvPr/>
        </p:nvPicPr>
        <p:blipFill>
          <a:blip r:embed="rId8" cstate="print"/>
          <a:srcRect/>
          <a:stretch>
            <a:fillRect/>
          </a:stretch>
        </p:blipFill>
        <p:spPr bwMode="auto">
          <a:xfrm>
            <a:off x="7166322" y="1828800"/>
            <a:ext cx="3082579" cy="1219200"/>
          </a:xfrm>
          <a:prstGeom prst="rect">
            <a:avLst/>
          </a:prstGeom>
          <a:noFill/>
          <a:ln w="9525">
            <a:noFill/>
            <a:miter lim="800000"/>
            <a:headEnd/>
            <a:tailEnd/>
          </a:ln>
        </p:spPr>
      </p:pic>
      <p:pic>
        <p:nvPicPr>
          <p:cNvPr id="3074" name="Picture 2" descr="26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45610" y="3276600"/>
            <a:ext cx="1524000" cy="1150948"/>
          </a:xfrm>
          <a:prstGeom prst="rect">
            <a:avLst/>
          </a:prstGeom>
          <a:noFill/>
          <a:ln w="9525">
            <a:noFill/>
            <a:miter lim="800000"/>
            <a:headEnd/>
            <a:tailEnd/>
          </a:ln>
        </p:spPr>
      </p:pic>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82708" y="4648201"/>
            <a:ext cx="1113692" cy="1490887"/>
          </a:xfrm>
          <a:prstGeom prst="rect">
            <a:avLst/>
          </a:prstGeom>
        </p:spPr>
      </p:pic>
      <p:sp>
        <p:nvSpPr>
          <p:cNvPr id="10" name="Slide Number Placeholder 9">
            <a:extLst>
              <a:ext uri="{FF2B5EF4-FFF2-40B4-BE49-F238E27FC236}">
                <a16:creationId xmlns:a16="http://schemas.microsoft.com/office/drawing/2014/main" id="{791D6584-E281-E2B4-7FC4-BBF8EF0221A0}"/>
              </a:ext>
            </a:extLst>
          </p:cNvPr>
          <p:cNvSpPr>
            <a:spLocks noGrp="1"/>
          </p:cNvSpPr>
          <p:nvPr>
            <p:ph type="sldNum" sz="quarter" idx="12"/>
          </p:nvPr>
        </p:nvSpPr>
        <p:spPr/>
        <p:txBody>
          <a:bodyPr/>
          <a:lstStyle/>
          <a:p>
            <a:fld id="{A5D3B997-F503-48FB-A8DF-43BFE5A9E602}" type="slidenum">
              <a:rPr lang="en-US" smtClean="0"/>
              <a:t>23</a:t>
            </a:fld>
            <a:endParaRPr lang="en-US" dirty="0"/>
          </a:p>
        </p:txBody>
      </p:sp>
    </p:spTree>
    <p:extLst>
      <p:ext uri="{BB962C8B-B14F-4D97-AF65-F5344CB8AC3E}">
        <p14:creationId xmlns:p14="http://schemas.microsoft.com/office/powerpoint/2010/main" val="49668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dirty="0">
                <a:solidFill>
                  <a:schemeClr val="tx1"/>
                </a:solidFill>
                <a:latin typeface="+mj-lt"/>
                <a:ea typeface="+mj-ea"/>
                <a:cs typeface="+mj-cs"/>
              </a:rPr>
              <a:t>Money Clip Switches</a:t>
            </a:r>
          </a:p>
        </p:txBody>
      </p:sp>
      <p:pic>
        <p:nvPicPr>
          <p:cNvPr id="8" name="Picture 1" descr="5816MC">
            <a:extLst>
              <a:ext uri="{FF2B5EF4-FFF2-40B4-BE49-F238E27FC236}">
                <a16:creationId xmlns:a16="http://schemas.microsoft.com/office/drawing/2014/main" id="{47901DCC-2486-100D-3928-69527DA61BFF}"/>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rot="5400000">
            <a:off x="-516757" y="1715781"/>
            <a:ext cx="5419592" cy="3425957"/>
          </a:xfrm>
          <a:prstGeom prst="rect">
            <a:avLst/>
          </a:prstGeom>
          <a:noFill/>
        </p:spPr>
      </p:pic>
      <p:sp>
        <p:nvSpPr>
          <p:cNvPr id="3" name="Content Placeholder 2">
            <a:extLst>
              <a:ext uri="{FF2B5EF4-FFF2-40B4-BE49-F238E27FC236}">
                <a16:creationId xmlns:a16="http://schemas.microsoft.com/office/drawing/2014/main" id="{C692C179-CE52-9E7D-C7B4-DBB9FDD29FD4}"/>
              </a:ext>
            </a:extLst>
          </p:cNvPr>
          <p:cNvSpPr>
            <a:spLocks noGrp="1"/>
          </p:cNvSpPr>
          <p:nvPr>
            <p:ph sz="half" idx="1"/>
          </p:nvPr>
        </p:nvSpPr>
        <p:spPr>
          <a:xfrm>
            <a:off x="4387515" y="2022601"/>
            <a:ext cx="7161017" cy="4154361"/>
          </a:xfrm>
        </p:spPr>
        <p:txBody>
          <a:bodyPr vert="horz" lIns="91440" tIns="45720" rIns="91440" bIns="45720" rtlCol="0">
            <a:normAutofit/>
          </a:bodyPr>
          <a:lstStyle/>
          <a:p>
            <a:pPr marL="457200"/>
            <a:r>
              <a:rPr lang="en-US" sz="3200" dirty="0"/>
              <a:t>Train all personnel on when the money clip should and should not be used</a:t>
            </a:r>
          </a:p>
          <a:p>
            <a:pPr marL="457200"/>
            <a:r>
              <a:rPr lang="en-US" sz="3200" dirty="0"/>
              <a:t>Periodically check and replace wiring between money clip and counter or wall</a:t>
            </a:r>
          </a:p>
          <a:p>
            <a:pPr marL="457200"/>
            <a:r>
              <a:rPr lang="en-US" sz="3200" dirty="0"/>
              <a:t>Wire clips so that bills need to be removed from more than one clip to generate an alarm</a:t>
            </a:r>
          </a:p>
        </p:txBody>
      </p:sp>
      <p:sp>
        <p:nvSpPr>
          <p:cNvPr id="2050" name="Rectangle 2"/>
          <p:cNvSpPr>
            <a:spLocks noChangeArrowheads="1"/>
          </p:cNvSpPr>
          <p:nvPr/>
        </p:nvSpPr>
        <p:spPr bwMode="auto">
          <a:xfrm>
            <a:off x="6003634"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9">
            <a:extLst>
              <a:ext uri="{FF2B5EF4-FFF2-40B4-BE49-F238E27FC236}">
                <a16:creationId xmlns:a16="http://schemas.microsoft.com/office/drawing/2014/main" id="{12BA7EC1-5892-4335-F0C7-23CA5DF443A7}"/>
              </a:ext>
            </a:extLst>
          </p:cNvPr>
          <p:cNvSpPr>
            <a:spLocks noGrp="1"/>
          </p:cNvSpPr>
          <p:nvPr>
            <p:ph type="sldNum" sz="quarter" idx="12"/>
          </p:nvPr>
        </p:nvSpPr>
        <p:spPr/>
        <p:txBody>
          <a:bodyPr/>
          <a:lstStyle/>
          <a:p>
            <a:fld id="{A5D3B997-F503-48FB-A8DF-43BFE5A9E602}" type="slidenum">
              <a:rPr lang="en-US" smtClean="0"/>
              <a:t>24</a:t>
            </a:fld>
            <a:endParaRPr lang="en-US" dirty="0"/>
          </a:p>
        </p:txBody>
      </p:sp>
      <p:pic>
        <p:nvPicPr>
          <p:cNvPr id="11" name="Picture 10" descr="Logo, company name&#10;&#10;Description automatically generated">
            <a:extLst>
              <a:ext uri="{FF2B5EF4-FFF2-40B4-BE49-F238E27FC236}">
                <a16:creationId xmlns:a16="http://schemas.microsoft.com/office/drawing/2014/main" id="{9E60E0BA-2DEB-32C6-D8F5-DE925B7FB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039694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3E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Consult on Procedure</a:t>
            </a:r>
          </a:p>
        </p:txBody>
      </p:sp>
      <p:pic>
        <p:nvPicPr>
          <p:cNvPr id="1026" name="Picture 2" descr="http://blog.pennlive.com/lvbreakingnews/2008/03/bank%20robb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0375"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Consult with your local law enforcement agency on proper procedures to follow during a hold-up</a:t>
            </a:r>
          </a:p>
        </p:txBody>
      </p:sp>
      <p:sp>
        <p:nvSpPr>
          <p:cNvPr id="4" name="Slide Number Placeholder 3">
            <a:extLst>
              <a:ext uri="{FF2B5EF4-FFF2-40B4-BE49-F238E27FC236}">
                <a16:creationId xmlns:a16="http://schemas.microsoft.com/office/drawing/2014/main" id="{1CC5FE42-49F9-8030-D802-BFB242980229}"/>
              </a:ext>
            </a:extLst>
          </p:cNvPr>
          <p:cNvSpPr>
            <a:spLocks noGrp="1"/>
          </p:cNvSpPr>
          <p:nvPr>
            <p:ph type="sldNum" sz="quarter" idx="12"/>
          </p:nvPr>
        </p:nvSpPr>
        <p:spPr/>
        <p:txBody>
          <a:bodyPr/>
          <a:lstStyle/>
          <a:p>
            <a:fld id="{A5D3B997-F503-48FB-A8DF-43BFE5A9E602}" type="slidenum">
              <a:rPr lang="en-US" smtClean="0"/>
              <a:t>25</a:t>
            </a:fld>
            <a:endParaRPr lang="en-US" dirty="0"/>
          </a:p>
        </p:txBody>
      </p:sp>
      <p:pic>
        <p:nvPicPr>
          <p:cNvPr id="8" name="Picture 7" descr="Logo, company name&#10;&#10;Description automatically generated">
            <a:extLst>
              <a:ext uri="{FF2B5EF4-FFF2-40B4-BE49-F238E27FC236}">
                <a16:creationId xmlns:a16="http://schemas.microsoft.com/office/drawing/2014/main" id="{BBCAB69A-25EB-1E4C-3B0A-996B5E8E9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856715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4255" y="265997"/>
            <a:ext cx="5259707" cy="1325563"/>
          </a:xfrm>
        </p:spPr>
        <p:txBody>
          <a:bodyPr vert="horz" lIns="91440" tIns="45720" rIns="91440" bIns="45720" rtlCol="0" anchor="ctr">
            <a:normAutofit/>
          </a:bodyPr>
          <a:lstStyle/>
          <a:p>
            <a:r>
              <a:rPr lang="en-US" sz="5400" dirty="0"/>
              <a:t>ATM Tips</a:t>
            </a:r>
          </a:p>
        </p:txBody>
      </p:sp>
      <p:sp>
        <p:nvSpPr>
          <p:cNvPr id="3101" name="Freeform: Shape 309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C:\Documents and Settings\yangk\Local Settings\Temporary Internet Files\Content.IE5\BWSTY5RO\MP900427702[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896"/>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p:spPr>
      </p:pic>
      <p:sp>
        <p:nvSpPr>
          <p:cNvPr id="7" name="Rounded Rectangle 9"/>
          <p:cNvSpPr>
            <a:spLocks noChangeArrowheads="1"/>
          </p:cNvSpPr>
          <p:nvPr/>
        </p:nvSpPr>
        <p:spPr bwMode="auto">
          <a:xfrm>
            <a:off x="5788051" y="1603077"/>
            <a:ext cx="6005911" cy="4984915"/>
          </a:xfrm>
          <a:prstGeom prst="roundRect">
            <a:avLst>
              <a:gd name="adj" fmla="val 16667"/>
            </a:avLst>
          </a:prstGeom>
        </p:spPr>
        <p:txBody>
          <a:bodyPr vert="horz" lIns="91440" tIns="45720" rIns="91440" bIns="45720" rtlCol="0" anchor="t">
            <a:noAutofit/>
          </a:bodyPr>
          <a:lstStyle/>
          <a:p>
            <a:pPr marL="457200" indent="-228600">
              <a:lnSpc>
                <a:spcPct val="90000"/>
              </a:lnSpc>
              <a:spcAft>
                <a:spcPts val="600"/>
              </a:spcAft>
              <a:buFont typeface="Arial" panose="020B0604020202020204" pitchFamily="34" charset="0"/>
              <a:buChar char="•"/>
            </a:pPr>
            <a:r>
              <a:rPr lang="en-US" sz="3200" dirty="0"/>
              <a:t>Make it easy for ATM and armored car providers to cancel accidental activations  </a:t>
            </a:r>
          </a:p>
          <a:p>
            <a:pPr marL="457200" indent="-228600">
              <a:lnSpc>
                <a:spcPct val="90000"/>
              </a:lnSpc>
              <a:spcAft>
                <a:spcPts val="600"/>
              </a:spcAft>
              <a:buFont typeface="Arial" panose="020B0604020202020204" pitchFamily="34" charset="0"/>
              <a:buChar char="•"/>
            </a:pPr>
            <a:r>
              <a:rPr lang="en-US" sz="3200" dirty="0"/>
              <a:t>Have your central station contact the ATM company </a:t>
            </a:r>
          </a:p>
          <a:p>
            <a:pPr marL="457200" indent="-228600">
              <a:lnSpc>
                <a:spcPct val="90000"/>
              </a:lnSpc>
              <a:spcAft>
                <a:spcPts val="600"/>
              </a:spcAft>
              <a:buFont typeface="Arial" panose="020B0604020202020204" pitchFamily="34" charset="0"/>
              <a:buChar char="•"/>
            </a:pPr>
            <a:r>
              <a:rPr lang="en-US" sz="3200" dirty="0"/>
              <a:t>Replace “Deadman’s </a:t>
            </a:r>
            <a:r>
              <a:rPr lang="en-US" sz="3200" dirty="0" err="1"/>
              <a:t>Keyswitches</a:t>
            </a:r>
            <a:r>
              <a:rPr lang="en-US" sz="3200" dirty="0"/>
              <a:t>” and “Blind </a:t>
            </a:r>
            <a:r>
              <a:rPr lang="en-US" sz="3200" dirty="0" err="1"/>
              <a:t>Keyswitches</a:t>
            </a:r>
            <a:r>
              <a:rPr lang="en-US" sz="3200" dirty="0"/>
              <a:t>” with proper central station opening/closing procedures</a:t>
            </a:r>
          </a:p>
        </p:txBody>
      </p:sp>
      <p:sp>
        <p:nvSpPr>
          <p:cNvPr id="5" name="Slide Number Placeholder 4">
            <a:extLst>
              <a:ext uri="{FF2B5EF4-FFF2-40B4-BE49-F238E27FC236}">
                <a16:creationId xmlns:a16="http://schemas.microsoft.com/office/drawing/2014/main" id="{879B9861-8BF3-024E-B801-B535C87D7B4F}"/>
              </a:ext>
            </a:extLst>
          </p:cNvPr>
          <p:cNvSpPr>
            <a:spLocks noGrp="1"/>
          </p:cNvSpPr>
          <p:nvPr>
            <p:ph type="sldNum" sz="quarter" idx="12"/>
          </p:nvPr>
        </p:nvSpPr>
        <p:spPr/>
        <p:txBody>
          <a:bodyPr/>
          <a:lstStyle/>
          <a:p>
            <a:fld id="{A5D3B997-F503-48FB-A8DF-43BFE5A9E602}" type="slidenum">
              <a:rPr lang="en-US" smtClean="0"/>
              <a:t>26</a:t>
            </a:fld>
            <a:endParaRPr lang="en-US"/>
          </a:p>
        </p:txBody>
      </p:sp>
      <p:pic>
        <p:nvPicPr>
          <p:cNvPr id="6" name="Picture 5" descr="Logo, company name&#10;&#10;Description automatically generated">
            <a:extLst>
              <a:ext uri="{FF2B5EF4-FFF2-40B4-BE49-F238E27FC236}">
                <a16:creationId xmlns:a16="http://schemas.microsoft.com/office/drawing/2014/main" id="{D3F54DDA-29A1-5349-CDF5-DE7C15025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010564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F5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1642B20-61C2-5F17-2DD8-D008C53B1C48}"/>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Training is Important!</a:t>
            </a:r>
          </a:p>
        </p:txBody>
      </p:sp>
      <p:sp>
        <p:nvSpPr>
          <p:cNvPr id="15"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www.bonitz.us/sites/default/files/gerhard%20vacuum.JPG">
            <a:extLst>
              <a:ext uri="{FF2B5EF4-FFF2-40B4-BE49-F238E27FC236}">
                <a16:creationId xmlns:a16="http://schemas.microsoft.com/office/drawing/2014/main" id="{6EA2308A-098E-0C76-11B7-0A233CEAEA16}"/>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489116" y="2660287"/>
            <a:ext cx="2735165" cy="3646887"/>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8F64612D-1552-0F79-1F7B-8A259AD4567F}"/>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3200" dirty="0">
                <a:solidFill>
                  <a:srgbClr val="FFFFFF"/>
                </a:solidFill>
              </a:rPr>
              <a:t>Teach ALL users how to operate your system, including: </a:t>
            </a:r>
          </a:p>
          <a:p>
            <a:r>
              <a:rPr lang="en-US" sz="3200" dirty="0">
                <a:solidFill>
                  <a:srgbClr val="FFFFFF"/>
                </a:solidFill>
              </a:rPr>
              <a:t>Arming codes</a:t>
            </a:r>
          </a:p>
          <a:p>
            <a:r>
              <a:rPr lang="en-US" sz="3200" dirty="0">
                <a:solidFill>
                  <a:srgbClr val="FFFFFF"/>
                </a:solidFill>
              </a:rPr>
              <a:t>Passwords</a:t>
            </a:r>
          </a:p>
          <a:p>
            <a:r>
              <a:rPr lang="en-US" sz="3200" dirty="0">
                <a:solidFill>
                  <a:srgbClr val="FFFFFF"/>
                </a:solidFill>
              </a:rPr>
              <a:t>Phone numbers </a:t>
            </a:r>
          </a:p>
          <a:p>
            <a:r>
              <a:rPr lang="en-US" sz="3200" dirty="0">
                <a:solidFill>
                  <a:srgbClr val="FFFFFF"/>
                </a:solidFill>
              </a:rPr>
              <a:t>Cancellation procedures</a:t>
            </a:r>
          </a:p>
        </p:txBody>
      </p:sp>
      <p:sp>
        <p:nvSpPr>
          <p:cNvPr id="16" name="Slide Number Placeholder 15">
            <a:extLst>
              <a:ext uri="{FF2B5EF4-FFF2-40B4-BE49-F238E27FC236}">
                <a16:creationId xmlns:a16="http://schemas.microsoft.com/office/drawing/2014/main" id="{37CC3720-50FF-120C-BE8F-828FDE3BC687}"/>
              </a:ext>
            </a:extLst>
          </p:cNvPr>
          <p:cNvSpPr>
            <a:spLocks noGrp="1"/>
          </p:cNvSpPr>
          <p:nvPr>
            <p:ph type="sldNum" sz="quarter" idx="12"/>
          </p:nvPr>
        </p:nvSpPr>
        <p:spPr/>
        <p:txBody>
          <a:bodyPr/>
          <a:lstStyle/>
          <a:p>
            <a:fld id="{A5D3B997-F503-48FB-A8DF-43BFE5A9E602}" type="slidenum">
              <a:rPr lang="en-US" smtClean="0"/>
              <a:t>27</a:t>
            </a:fld>
            <a:endParaRPr lang="en-US"/>
          </a:p>
        </p:txBody>
      </p:sp>
      <p:pic>
        <p:nvPicPr>
          <p:cNvPr id="18" name="Picture 17" descr="Logo, company name&#10;&#10;Description automatically generated">
            <a:extLst>
              <a:ext uri="{FF2B5EF4-FFF2-40B4-BE49-F238E27FC236}">
                <a16:creationId xmlns:a16="http://schemas.microsoft.com/office/drawing/2014/main" id="{793DFCE1-3483-7070-1F4F-EB3833C54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94339955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b="1" dirty="0">
                <a:solidFill>
                  <a:srgbClr val="FF0000"/>
                </a:solidFill>
              </a:rPr>
              <a:t>Train Early &amp; Often</a:t>
            </a:r>
          </a:p>
        </p:txBody>
      </p:sp>
      <p:graphicFrame>
        <p:nvGraphicFramePr>
          <p:cNvPr id="10" name="Content Placeholder 2">
            <a:extLst>
              <a:ext uri="{FF2B5EF4-FFF2-40B4-BE49-F238E27FC236}">
                <a16:creationId xmlns:a16="http://schemas.microsoft.com/office/drawing/2014/main" id="{5EE44F3D-8366-B7CB-D4DB-463F493A371E}"/>
              </a:ext>
            </a:extLst>
          </p:cNvPr>
          <p:cNvGraphicFramePr>
            <a:graphicFrameLocks noGrp="1"/>
          </p:cNvGraphicFramePr>
          <p:nvPr>
            <p:ph sz="half" idx="1"/>
            <p:extLst>
              <p:ext uri="{D42A27DB-BD31-4B8C-83A1-F6EECF244321}">
                <p14:modId xmlns:p14="http://schemas.microsoft.com/office/powerpoint/2010/main" val="2472151585"/>
              </p:ext>
            </p:extLst>
          </p:nvPr>
        </p:nvGraphicFramePr>
        <p:xfrm>
          <a:off x="838200" y="1825625"/>
          <a:ext cx="55343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www.infotekexperts.com/images/training.jpg">
            <a:extLst>
              <a:ext uri="{FF2B5EF4-FFF2-40B4-BE49-F238E27FC236}">
                <a16:creationId xmlns:a16="http://schemas.microsoft.com/office/drawing/2014/main" id="{6F374B80-C8CA-60B4-31D8-B66116EBF566}"/>
              </a:ext>
            </a:extLst>
          </p:cNvPr>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bwMode="auto">
          <a:xfrm>
            <a:off x="6746104" y="1822150"/>
            <a:ext cx="4273829" cy="431978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57833CF4-05FA-AB7E-C27B-6E6A0F86A24C}"/>
              </a:ext>
            </a:extLst>
          </p:cNvPr>
          <p:cNvSpPr>
            <a:spLocks noGrp="1"/>
          </p:cNvSpPr>
          <p:nvPr>
            <p:ph type="sldNum" sz="quarter" idx="12"/>
          </p:nvPr>
        </p:nvSpPr>
        <p:spPr/>
        <p:txBody>
          <a:bodyPr/>
          <a:lstStyle/>
          <a:p>
            <a:fld id="{A5D3B997-F503-48FB-A8DF-43BFE5A9E602}" type="slidenum">
              <a:rPr lang="en-US" smtClean="0"/>
              <a:t>28</a:t>
            </a:fld>
            <a:endParaRPr lang="en-US"/>
          </a:p>
        </p:txBody>
      </p:sp>
      <p:pic>
        <p:nvPicPr>
          <p:cNvPr id="12" name="Picture 11" descr="Logo, company name&#10;&#10;Description automatically generated">
            <a:extLst>
              <a:ext uri="{FF2B5EF4-FFF2-40B4-BE49-F238E27FC236}">
                <a16:creationId xmlns:a16="http://schemas.microsoft.com/office/drawing/2014/main" id="{03683E31-7BB0-BB0C-8562-70FA95FBD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60334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MPj0438370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1785" y="1923388"/>
            <a:ext cx="3733800" cy="21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solidFill>
            <a:schemeClr val="accent1">
              <a:lumMod val="20000"/>
              <a:lumOff val="80000"/>
            </a:schemeClr>
          </a:solidFill>
        </p:spPr>
        <p:txBody>
          <a:bodyPr/>
          <a:lstStyle/>
          <a:p>
            <a:r>
              <a:rPr lang="en-US" b="1" dirty="0"/>
              <a:t>Notify your alarm company …</a:t>
            </a:r>
          </a:p>
        </p:txBody>
      </p:sp>
      <p:graphicFrame>
        <p:nvGraphicFramePr>
          <p:cNvPr id="19460" name="Content Placeholder 1">
            <a:extLst>
              <a:ext uri="{FF2B5EF4-FFF2-40B4-BE49-F238E27FC236}">
                <a16:creationId xmlns:a16="http://schemas.microsoft.com/office/drawing/2014/main" id="{0AA7BF71-0E19-202A-D606-2CA374F064BD}"/>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9" descr="MPj04304920000[1]">
            <a:extLst>
              <a:ext uri="{FF2B5EF4-FFF2-40B4-BE49-F238E27FC236}">
                <a16:creationId xmlns:a16="http://schemas.microsoft.com/office/drawing/2014/main" id="{2AC318A3-0E34-368A-91CB-30B7603AD77B}"/>
              </a:ext>
            </a:extLst>
          </p:cNvPr>
          <p:cNvPicPr>
            <a:picLocks noGrp="1" noChangeAspect="1" noChangeArrowheads="1"/>
          </p:cNvPicPr>
          <p:nvPr>
            <p:ph sz="half" idx="2"/>
          </p:nvPr>
        </p:nvPicPr>
        <p:blipFill>
          <a:blip r:embed="rId9" cstate="email">
            <a:extLst>
              <a:ext uri="{28A0092B-C50C-407E-A947-70E740481C1C}">
                <a14:useLocalDpi xmlns:a14="http://schemas.microsoft.com/office/drawing/2010/main"/>
              </a:ext>
            </a:extLst>
          </a:blip>
          <a:srcRect/>
          <a:stretch>
            <a:fillRect/>
          </a:stretch>
        </p:blipFill>
        <p:spPr>
          <a:xfrm>
            <a:off x="7979003" y="4298189"/>
            <a:ext cx="2399365" cy="2067310"/>
          </a:xfrm>
        </p:spPr>
      </p:pic>
      <p:sp>
        <p:nvSpPr>
          <p:cNvPr id="16" name="Slide Number Placeholder 15">
            <a:extLst>
              <a:ext uri="{FF2B5EF4-FFF2-40B4-BE49-F238E27FC236}">
                <a16:creationId xmlns:a16="http://schemas.microsoft.com/office/drawing/2014/main" id="{C6C5D1C0-76AE-3926-15C8-31059FBC520D}"/>
              </a:ext>
            </a:extLst>
          </p:cNvPr>
          <p:cNvSpPr>
            <a:spLocks noGrp="1"/>
          </p:cNvSpPr>
          <p:nvPr>
            <p:ph type="sldNum" sz="quarter" idx="12"/>
          </p:nvPr>
        </p:nvSpPr>
        <p:spPr/>
        <p:txBody>
          <a:bodyPr/>
          <a:lstStyle/>
          <a:p>
            <a:fld id="{A5D3B997-F503-48FB-A8DF-43BFE5A9E602}" type="slidenum">
              <a:rPr lang="en-US" smtClean="0"/>
              <a:t>29</a:t>
            </a:fld>
            <a:endParaRPr lang="en-US"/>
          </a:p>
        </p:txBody>
      </p:sp>
      <p:pic>
        <p:nvPicPr>
          <p:cNvPr id="17" name="Picture 16" descr="Logo, company name&#10;&#10;Description automatically generated">
            <a:extLst>
              <a:ext uri="{FF2B5EF4-FFF2-40B4-BE49-F238E27FC236}">
                <a16:creationId xmlns:a16="http://schemas.microsoft.com/office/drawing/2014/main" id="{E617450C-5BB1-4CC0-0F86-949EECF46D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3603973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9952" y="981508"/>
            <a:ext cx="4399093" cy="1325563"/>
          </a:xfrm>
        </p:spPr>
        <p:txBody>
          <a:bodyPr>
            <a:normAutofit/>
          </a:bodyPr>
          <a:lstStyle/>
          <a:p>
            <a:r>
              <a:rPr lang="en-US" b="1" dirty="0"/>
              <a:t>What is a False Alarm?</a:t>
            </a:r>
          </a:p>
        </p:txBody>
      </p:sp>
      <p:sp>
        <p:nvSpPr>
          <p:cNvPr id="5" name="Content Placeholder 4">
            <a:extLst>
              <a:ext uri="{FF2B5EF4-FFF2-40B4-BE49-F238E27FC236}">
                <a16:creationId xmlns:a16="http://schemas.microsoft.com/office/drawing/2014/main" id="{401DCBC9-EA96-7428-9AB7-C63C633F9FA6}"/>
              </a:ext>
            </a:extLst>
          </p:cNvPr>
          <p:cNvSpPr>
            <a:spLocks noGrp="1"/>
          </p:cNvSpPr>
          <p:nvPr>
            <p:ph idx="1"/>
          </p:nvPr>
        </p:nvSpPr>
        <p:spPr>
          <a:xfrm>
            <a:off x="631596" y="2598603"/>
            <a:ext cx="4928852" cy="3181684"/>
          </a:xfrm>
        </p:spPr>
        <p:txBody>
          <a:bodyPr anchor="t">
            <a:normAutofit fontScale="92500" lnSpcReduction="10000"/>
          </a:bodyPr>
          <a:lstStyle/>
          <a:p>
            <a:r>
              <a:rPr lang="en-US" b="1" dirty="0">
                <a:cs typeface="Times New Roman" pitchFamily="18" charset="0"/>
              </a:rPr>
              <a:t>False Burglar Alarm - </a:t>
            </a:r>
            <a:r>
              <a:rPr lang="en-US" dirty="0">
                <a:cs typeface="Times New Roman" pitchFamily="18" charset="0"/>
              </a:rPr>
              <a:t>A notification of an alarm to law enforcement when the responding authority finds no evidence of criminal offense or attempted criminal offense</a:t>
            </a:r>
          </a:p>
          <a:p>
            <a:r>
              <a:rPr lang="en-US" b="1" dirty="0">
                <a:cs typeface="Times New Roman" pitchFamily="18" charset="0"/>
              </a:rPr>
              <a:t>False Fire Alarm - </a:t>
            </a:r>
            <a:r>
              <a:rPr lang="en-US" dirty="0">
                <a:cs typeface="Times New Roman" pitchFamily="18" charset="0"/>
              </a:rPr>
              <a:t>A notification of a fire signal, resulting from a cause other than an actual fire</a:t>
            </a:r>
          </a:p>
        </p:txBody>
      </p:sp>
      <p:sp>
        <p:nvSpPr>
          <p:cNvPr id="8206" name="Freeform: Shape 8199">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7" name="Freeform: Shape 8201">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195" name="Picture 12" descr="C:\Documents and Settings\scouey\Local Settings\Temporary Internet Files\Content.IE5\YLWCMAJC\MP900407480[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27262" y="599325"/>
            <a:ext cx="3142750" cy="2741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13" descr="C:\Documents and Settings\scouey\Local Settings\Temporary Internet Files\Content.IE5\TP5F4RMM\MP900178945[1].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187612" y="3702714"/>
            <a:ext cx="4622052" cy="2612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 company name&#10;&#10;Description automatically generated">
            <a:extLst>
              <a:ext uri="{FF2B5EF4-FFF2-40B4-BE49-F238E27FC236}">
                <a16:creationId xmlns:a16="http://schemas.microsoft.com/office/drawing/2014/main" id="{AE650DAC-BFB9-E3AA-E473-0105048BB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6" name="Slide Number Placeholder 5">
            <a:extLst>
              <a:ext uri="{FF2B5EF4-FFF2-40B4-BE49-F238E27FC236}">
                <a16:creationId xmlns:a16="http://schemas.microsoft.com/office/drawing/2014/main" id="{F0FF55B2-1603-17DC-FEE0-6E2FE49B1687}"/>
              </a:ext>
            </a:extLst>
          </p:cNvPr>
          <p:cNvSpPr>
            <a:spLocks noGrp="1"/>
          </p:cNvSpPr>
          <p:nvPr>
            <p:ph type="sldNum" sz="quarter" idx="12"/>
          </p:nvPr>
        </p:nvSpPr>
        <p:spPr/>
        <p:txBody>
          <a:bodyPr/>
          <a:lstStyle/>
          <a:p>
            <a:fld id="{A5D3B997-F503-48FB-A8DF-43BFE5A9E602}"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3502124401"/>
      </p:ext>
    </p:extLst>
  </p:cSld>
  <p:clrMapOvr>
    <a:overrideClrMapping bg1="dk1" tx1="lt1" bg2="dk2" tx2="lt2" accent1="accent1" accent2="accent2" accent3="accent3" accent4="accent4" accent5="accent5" accent6="accent6" hlink="hlink" folHlink="folHlink"/>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6">
              <a:lumMod val="40000"/>
              <a:lumOff val="60000"/>
            </a:schemeClr>
          </a:solidFill>
        </p:spPr>
        <p:txBody>
          <a:bodyPr/>
          <a:lstStyle/>
          <a:p>
            <a:r>
              <a:rPr lang="en-US" b="1" dirty="0"/>
              <a:t>Update Your Alarm Company</a:t>
            </a:r>
          </a:p>
        </p:txBody>
      </p:sp>
      <p:graphicFrame>
        <p:nvGraphicFramePr>
          <p:cNvPr id="19461" name="Content Placeholder 7">
            <a:extLst>
              <a:ext uri="{FF2B5EF4-FFF2-40B4-BE49-F238E27FC236}">
                <a16:creationId xmlns:a16="http://schemas.microsoft.com/office/drawing/2014/main" id="{550C45B4-B2B9-C5FE-9384-FE0211393695}"/>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4"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587500" y="-10461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739900" y="-8937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587500" y="-8477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739900" y="-6953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C:\Users\Brad\Pictures\Photos\contactUs.jpg">
            <a:extLst>
              <a:ext uri="{FF2B5EF4-FFF2-40B4-BE49-F238E27FC236}">
                <a16:creationId xmlns:a16="http://schemas.microsoft.com/office/drawing/2014/main" id="{D8E09AEC-88B1-EBE8-8C56-F081259593B7}"/>
              </a:ext>
            </a:extLst>
          </p:cNvPr>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bwMode="auto">
          <a:xfrm>
            <a:off x="7148512" y="2924969"/>
            <a:ext cx="3228975" cy="215265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1D06CA94-F99D-9FC7-6AC2-B201A5C556B5}"/>
              </a:ext>
            </a:extLst>
          </p:cNvPr>
          <p:cNvSpPr>
            <a:spLocks noGrp="1"/>
          </p:cNvSpPr>
          <p:nvPr>
            <p:ph type="sldNum" sz="quarter" idx="12"/>
          </p:nvPr>
        </p:nvSpPr>
        <p:spPr/>
        <p:txBody>
          <a:bodyPr/>
          <a:lstStyle/>
          <a:p>
            <a:fld id="{A5D3B997-F503-48FB-A8DF-43BFE5A9E602}" type="slidenum">
              <a:rPr lang="en-US" smtClean="0"/>
              <a:t>30</a:t>
            </a:fld>
            <a:endParaRPr lang="en-US"/>
          </a:p>
        </p:txBody>
      </p:sp>
      <p:pic>
        <p:nvPicPr>
          <p:cNvPr id="13" name="Picture 12" descr="Logo, company name&#10;&#10;Description automatically generated">
            <a:extLst>
              <a:ext uri="{FF2B5EF4-FFF2-40B4-BE49-F238E27FC236}">
                <a16:creationId xmlns:a16="http://schemas.microsoft.com/office/drawing/2014/main" id="{DEF3AC86-AF54-4E2F-F8CE-9472E6EA9A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46369814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2">
              <a:lumMod val="40000"/>
              <a:lumOff val="60000"/>
            </a:schemeClr>
          </a:solidFill>
        </p:spPr>
        <p:txBody>
          <a:bodyPr/>
          <a:lstStyle/>
          <a:p>
            <a:r>
              <a:rPr lang="en-US" dirty="0"/>
              <a:t>Tell Your Alarm Company</a:t>
            </a:r>
          </a:p>
        </p:txBody>
      </p:sp>
      <p:graphicFrame>
        <p:nvGraphicFramePr>
          <p:cNvPr id="20489" name="Content Placeholder 5">
            <a:extLst>
              <a:ext uri="{FF2B5EF4-FFF2-40B4-BE49-F238E27FC236}">
                <a16:creationId xmlns:a16="http://schemas.microsoft.com/office/drawing/2014/main" id="{130C6C1E-BF7D-9A2F-4F69-A63FE9C0864F}"/>
              </a:ext>
            </a:extLst>
          </p:cNvPr>
          <p:cNvGraphicFramePr>
            <a:graphicFrameLocks noGrp="1"/>
          </p:cNvGraphicFramePr>
          <p:nvPr>
            <p:ph sz="half" idx="1"/>
            <p:extLst>
              <p:ext uri="{D42A27DB-BD31-4B8C-83A1-F6EECF244321}">
                <p14:modId xmlns:p14="http://schemas.microsoft.com/office/powerpoint/2010/main" val="78177214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7" name="Picture 3" descr="C:\Documents and Settings\scouey\Local Settings\Temporary Internet Files\Content.IE5\7D7ZU2MG\MP910218826[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74784" y="1870075"/>
            <a:ext cx="2522023" cy="225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reamstime.com/battery-low-thumb9641697.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59394" y="4521032"/>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bsreport.files.wordpress.com/2010/07/cold_thermometer_jpg.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78061" y="4444833"/>
            <a:ext cx="1637490" cy="192405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15">
            <a:extLst>
              <a:ext uri="{FF2B5EF4-FFF2-40B4-BE49-F238E27FC236}">
                <a16:creationId xmlns:a16="http://schemas.microsoft.com/office/drawing/2014/main" id="{E0FF2A03-8DB1-D41B-D6AF-8D8C4F3DF319}"/>
              </a:ext>
            </a:extLst>
          </p:cNvPr>
          <p:cNvSpPr>
            <a:spLocks noGrp="1"/>
          </p:cNvSpPr>
          <p:nvPr>
            <p:ph type="sldNum" sz="quarter" idx="12"/>
          </p:nvPr>
        </p:nvSpPr>
        <p:spPr/>
        <p:txBody>
          <a:bodyPr/>
          <a:lstStyle/>
          <a:p>
            <a:fld id="{A5D3B997-F503-48FB-A8DF-43BFE5A9E602}" type="slidenum">
              <a:rPr lang="en-US" smtClean="0"/>
              <a:t>31</a:t>
            </a:fld>
            <a:endParaRPr lang="en-US"/>
          </a:p>
        </p:txBody>
      </p:sp>
      <p:pic>
        <p:nvPicPr>
          <p:cNvPr id="17" name="Picture 16" descr="Logo, company name&#10;&#10;Description automatically generated">
            <a:extLst>
              <a:ext uri="{FF2B5EF4-FFF2-40B4-BE49-F238E27FC236}">
                <a16:creationId xmlns:a16="http://schemas.microsoft.com/office/drawing/2014/main" id="{81365629-B208-F245-45CE-42E9B212FE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2760922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6" name="Rectangle 215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514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4" name="Title 1"/>
          <p:cNvSpPr>
            <a:spLocks noGrp="1"/>
          </p:cNvSpPr>
          <p:nvPr>
            <p:ph type="title"/>
          </p:nvPr>
        </p:nvSpPr>
        <p:spPr>
          <a:xfrm>
            <a:off x="524256" y="491260"/>
            <a:ext cx="6594189" cy="2147344"/>
          </a:xfrm>
        </p:spPr>
        <p:txBody>
          <a:bodyPr>
            <a:normAutofit/>
          </a:bodyPr>
          <a:lstStyle/>
          <a:p>
            <a:r>
              <a:rPr lang="en-US">
                <a:solidFill>
                  <a:srgbClr val="FFFFFF"/>
                </a:solidFill>
              </a:rPr>
              <a:t>Request ECV!</a:t>
            </a:r>
          </a:p>
        </p:txBody>
      </p:sp>
      <p:sp>
        <p:nvSpPr>
          <p:cNvPr id="21518" name="Rectangle 21517">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3A8FF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506" name="Picture 10" descr="C:\Documents and Settings\scouey\Local Settings\Temporary Internet Files\Content.IE5\YLWCMAJC\MP900386162[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69460" y="3236090"/>
            <a:ext cx="2117681" cy="3161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Rectangle 21519">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3A8FF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507" name="Picture 2" descr="C:\Documents and Settings\scouey\Local Settings\Temporary Internet Files\Content.IE5\7D7ZU2MG\MP900442203[1].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413820" y="3236090"/>
            <a:ext cx="1059559" cy="13604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Rectangle 21521">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3A8FF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511" name="Picture 18" descr="C:\Documents and Settings\scouey\Local Settings\Temporary Internet Files\Content.IE5\W3OUBO2H\MP900407165[1].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125069" y="5038435"/>
            <a:ext cx="1637059" cy="13594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Rectangle 215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5BF80EA-FF82-0DFA-4BDB-C93FE154C0BC}"/>
              </a:ext>
            </a:extLst>
          </p:cNvPr>
          <p:cNvSpPr>
            <a:spLocks noGrp="1"/>
          </p:cNvSpPr>
          <p:nvPr>
            <p:ph idx="1"/>
          </p:nvPr>
        </p:nvSpPr>
        <p:spPr>
          <a:xfrm>
            <a:off x="7957973" y="763523"/>
            <a:ext cx="3511296" cy="5330952"/>
          </a:xfrm>
        </p:spPr>
        <p:txBody>
          <a:bodyPr anchor="ctr">
            <a:normAutofit lnSpcReduction="10000"/>
          </a:bodyPr>
          <a:lstStyle/>
          <a:p>
            <a:r>
              <a:rPr lang="en-US" sz="3200" dirty="0">
                <a:solidFill>
                  <a:srgbClr val="FFFFFF"/>
                </a:solidFill>
                <a:latin typeface="Arial" pitchFamily="34" charset="0"/>
                <a:cs typeface="Arial" pitchFamily="34" charset="0"/>
              </a:rPr>
              <a:t>Tell your monitoring company to use Enhanced Call Verification (ECV)</a:t>
            </a:r>
          </a:p>
          <a:p>
            <a:r>
              <a:rPr lang="en-US" sz="3200" dirty="0">
                <a:solidFill>
                  <a:srgbClr val="FFFFFF"/>
                </a:solidFill>
                <a:latin typeface="Arial" pitchFamily="34" charset="0"/>
                <a:cs typeface="Arial" pitchFamily="34" charset="0"/>
              </a:rPr>
              <a:t>ECV requires making two calls to a responsible party prior to requesting a dispatch</a:t>
            </a:r>
          </a:p>
          <a:p>
            <a:endParaRPr lang="en-US" sz="2200" dirty="0">
              <a:solidFill>
                <a:srgbClr val="FFFFFF"/>
              </a:solidFill>
            </a:endParaRPr>
          </a:p>
        </p:txBody>
      </p:sp>
      <p:sp>
        <p:nvSpPr>
          <p:cNvPr id="6" name="Slide Number Placeholder 5">
            <a:extLst>
              <a:ext uri="{FF2B5EF4-FFF2-40B4-BE49-F238E27FC236}">
                <a16:creationId xmlns:a16="http://schemas.microsoft.com/office/drawing/2014/main" id="{20CD5F2C-84FA-6BE7-681C-F4510F6DECA6}"/>
              </a:ext>
            </a:extLst>
          </p:cNvPr>
          <p:cNvSpPr>
            <a:spLocks noGrp="1"/>
          </p:cNvSpPr>
          <p:nvPr>
            <p:ph type="sldNum" sz="quarter" idx="12"/>
          </p:nvPr>
        </p:nvSpPr>
        <p:spPr/>
        <p:txBody>
          <a:bodyPr/>
          <a:lstStyle/>
          <a:p>
            <a:fld id="{A5D3B997-F503-48FB-A8DF-43BFE5A9E602}" type="slidenum">
              <a:rPr lang="en-US" smtClean="0"/>
              <a:t>32</a:t>
            </a:fld>
            <a:endParaRPr lang="en-US"/>
          </a:p>
        </p:txBody>
      </p:sp>
      <p:pic>
        <p:nvPicPr>
          <p:cNvPr id="7" name="Picture 6" descr="Logo, company name&#10;&#10;Description automatically generated">
            <a:extLst>
              <a:ext uri="{FF2B5EF4-FFF2-40B4-BE49-F238E27FC236}">
                <a16:creationId xmlns:a16="http://schemas.microsoft.com/office/drawing/2014/main" id="{1A7D12AA-A47E-8DCB-A04F-C6FFE5C9BD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101386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9158" y="803325"/>
            <a:ext cx="5259707" cy="1325563"/>
          </a:xfrm>
        </p:spPr>
        <p:txBody>
          <a:bodyPr vert="horz" lIns="91440" tIns="45720" rIns="91440" bIns="45720" rtlCol="0" anchor="ctr">
            <a:normAutofit/>
          </a:bodyPr>
          <a:lstStyle/>
          <a:p>
            <a:r>
              <a:rPr lang="en-US" dirty="0"/>
              <a:t>Cancel False Alarms</a:t>
            </a:r>
          </a:p>
        </p:txBody>
      </p:sp>
      <p:sp>
        <p:nvSpPr>
          <p:cNvPr id="13" name="Freeform: Shape 1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2" descr="C:\Users\Brad\Documents\FARA\Training &amp; Certification\Online Training\False Alarm Reduction 101\Images\Falsealarm[1].jpg">
            <a:extLst>
              <a:ext uri="{FF2B5EF4-FFF2-40B4-BE49-F238E27FC236}">
                <a16:creationId xmlns:a16="http://schemas.microsoft.com/office/drawing/2014/main" id="{5ECD2550-ABC1-3AF5-491B-5CF8B4429F0F}"/>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22573" r="5967"/>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6" name="Content Placeholder 5">
            <a:extLst>
              <a:ext uri="{FF2B5EF4-FFF2-40B4-BE49-F238E27FC236}">
                <a16:creationId xmlns:a16="http://schemas.microsoft.com/office/drawing/2014/main" id="{D09FAA0D-4AAC-F646-A2BD-BA61E199E076}"/>
              </a:ext>
            </a:extLst>
          </p:cNvPr>
          <p:cNvSpPr>
            <a:spLocks noGrp="1"/>
          </p:cNvSpPr>
          <p:nvPr>
            <p:ph sz="half" idx="2"/>
          </p:nvPr>
        </p:nvSpPr>
        <p:spPr>
          <a:xfrm>
            <a:off x="6289158" y="2279018"/>
            <a:ext cx="5259714" cy="3375920"/>
          </a:xfrm>
        </p:spPr>
        <p:txBody>
          <a:bodyPr vert="horz" lIns="91440" tIns="45720" rIns="91440" bIns="45720" rtlCol="0" anchor="t">
            <a:normAutofit/>
          </a:bodyPr>
          <a:lstStyle/>
          <a:p>
            <a:r>
              <a:rPr lang="en-US" sz="4000" dirty="0"/>
              <a:t>Follow your alarm company’s instructions to cancel all false alarms</a:t>
            </a:r>
          </a:p>
          <a:p>
            <a:endParaRPr lang="en-US" sz="1800" dirty="0"/>
          </a:p>
        </p:txBody>
      </p:sp>
      <p:sp>
        <p:nvSpPr>
          <p:cNvPr id="14" name="Slide Number Placeholder 13">
            <a:extLst>
              <a:ext uri="{FF2B5EF4-FFF2-40B4-BE49-F238E27FC236}">
                <a16:creationId xmlns:a16="http://schemas.microsoft.com/office/drawing/2014/main" id="{1617C618-70D2-6F50-3F4D-DC1D9ED82681}"/>
              </a:ext>
            </a:extLst>
          </p:cNvPr>
          <p:cNvSpPr>
            <a:spLocks noGrp="1"/>
          </p:cNvSpPr>
          <p:nvPr>
            <p:ph type="sldNum" sz="quarter" idx="12"/>
          </p:nvPr>
        </p:nvSpPr>
        <p:spPr/>
        <p:txBody>
          <a:bodyPr/>
          <a:lstStyle/>
          <a:p>
            <a:fld id="{A5D3B997-F503-48FB-A8DF-43BFE5A9E602}" type="slidenum">
              <a:rPr lang="en-US" smtClean="0"/>
              <a:t>33</a:t>
            </a:fld>
            <a:endParaRPr lang="en-US"/>
          </a:p>
        </p:txBody>
      </p:sp>
      <p:pic>
        <p:nvPicPr>
          <p:cNvPr id="15" name="Picture 14" descr="Logo, company name&#10;&#10;Description automatically generated">
            <a:extLst>
              <a:ext uri="{FF2B5EF4-FFF2-40B4-BE49-F238E27FC236}">
                <a16:creationId xmlns:a16="http://schemas.microsoft.com/office/drawing/2014/main" id="{D620A6A7-72B1-278F-4207-454D6BB7D8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841981678"/>
      </p:ext>
    </p:extLst>
  </p:cSld>
  <p:clrMapOvr>
    <a:overrideClrMapping bg1="dk1" tx1="lt1" bg2="dk2" tx2="lt2" accent1="accent1" accent2="accent2" accent3="accent3" accent4="accent4" accent5="accent5" accent6="accent6" hlink="hlink" folHlink="folHlink"/>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6E494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694944"/>
            <a:ext cx="6610388" cy="1042416"/>
          </a:xfrm>
        </p:spPr>
        <p:txBody>
          <a:bodyPr vert="horz" lIns="91440" tIns="45720" rIns="91440" bIns="45720" rtlCol="0" anchor="ctr">
            <a:normAutofit/>
          </a:bodyPr>
          <a:lstStyle/>
          <a:p>
            <a:r>
              <a:rPr lang="en-US" sz="4200" b="0" kern="1200">
                <a:solidFill>
                  <a:srgbClr val="FFFFFF"/>
                </a:solidFill>
                <a:latin typeface="+mj-lt"/>
                <a:ea typeface="+mj-ea"/>
                <a:cs typeface="+mj-cs"/>
              </a:rPr>
              <a:t>Ask For Help!</a:t>
            </a: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7B4E43">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7B4E4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2" descr="C:\Users\Brad\Pictures\Photos\Alarm User\user -tech keypad.jpg">
            <a:extLst>
              <a:ext uri="{FF2B5EF4-FFF2-40B4-BE49-F238E27FC236}">
                <a16:creationId xmlns:a16="http://schemas.microsoft.com/office/drawing/2014/main" id="{8FCECC73-5AE2-0856-8005-9280AD065068}"/>
              </a:ext>
            </a:extLst>
          </p:cNvPr>
          <p:cNvPicPr>
            <a:picLocks noGrp="1" noChangeAspect="1" noChangeArrowheads="1"/>
          </p:cNvPicPr>
          <p:nvPr>
            <p:ph sz="half" idx="2"/>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bwMode="auto">
          <a:xfrm>
            <a:off x="715768" y="2331973"/>
            <a:ext cx="6704117" cy="386453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F8EE4D0-2EA6-6E69-085B-EF3E9B7B6392}"/>
              </a:ext>
            </a:extLst>
          </p:cNvPr>
          <p:cNvSpPr>
            <a:spLocks noGrp="1"/>
          </p:cNvSpPr>
          <p:nvPr>
            <p:ph sz="half" idx="1"/>
          </p:nvPr>
        </p:nvSpPr>
        <p:spPr>
          <a:xfrm>
            <a:off x="8109311" y="2393792"/>
            <a:ext cx="3360212" cy="3740893"/>
          </a:xfrm>
        </p:spPr>
        <p:txBody>
          <a:bodyPr vert="horz" lIns="91440" tIns="45720" rIns="91440" bIns="45720" rtlCol="0" anchor="ctr">
            <a:normAutofit fontScale="92500" lnSpcReduction="20000"/>
          </a:bodyPr>
          <a:lstStyle/>
          <a:p>
            <a:r>
              <a:rPr lang="en-US" sz="3200" dirty="0"/>
              <a:t>Ask your alarm company for help :</a:t>
            </a:r>
          </a:p>
          <a:p>
            <a:pPr marL="457200"/>
            <a:r>
              <a:rPr lang="en-US" sz="3200" dirty="0"/>
              <a:t>To train new users</a:t>
            </a:r>
          </a:p>
          <a:p>
            <a:pPr marL="457200"/>
            <a:r>
              <a:rPr lang="en-US" sz="3200" dirty="0"/>
              <a:t>To find the cause for each false alarm</a:t>
            </a:r>
          </a:p>
          <a:p>
            <a:pPr marL="457200"/>
            <a:r>
              <a:rPr lang="en-US" sz="3200" dirty="0"/>
              <a:t>To plan for a new addition or remodel</a:t>
            </a:r>
          </a:p>
        </p:txBody>
      </p:sp>
      <p:sp>
        <p:nvSpPr>
          <p:cNvPr id="10" name="Slide Number Placeholder 9">
            <a:extLst>
              <a:ext uri="{FF2B5EF4-FFF2-40B4-BE49-F238E27FC236}">
                <a16:creationId xmlns:a16="http://schemas.microsoft.com/office/drawing/2014/main" id="{367B0FD8-D01A-37F3-B13E-999365D56862}"/>
              </a:ext>
            </a:extLst>
          </p:cNvPr>
          <p:cNvSpPr>
            <a:spLocks noGrp="1"/>
          </p:cNvSpPr>
          <p:nvPr>
            <p:ph type="sldNum" sz="quarter" idx="12"/>
          </p:nvPr>
        </p:nvSpPr>
        <p:spPr/>
        <p:txBody>
          <a:bodyPr/>
          <a:lstStyle/>
          <a:p>
            <a:fld id="{A5D3B997-F503-48FB-A8DF-43BFE5A9E602}" type="slidenum">
              <a:rPr lang="en-US" smtClean="0"/>
              <a:t>34</a:t>
            </a:fld>
            <a:endParaRPr lang="en-US"/>
          </a:p>
        </p:txBody>
      </p:sp>
      <p:pic>
        <p:nvPicPr>
          <p:cNvPr id="11" name="Picture 10" descr="Logo, company name&#10;&#10;Description automatically generated">
            <a:extLst>
              <a:ext uri="{FF2B5EF4-FFF2-40B4-BE49-F238E27FC236}">
                <a16:creationId xmlns:a16="http://schemas.microsoft.com/office/drawing/2014/main" id="{E191BEF3-6B43-A76A-7654-74B1E3828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52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Maintain Your Alarm</a:t>
            </a:r>
          </a:p>
        </p:txBody>
      </p:sp>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a:ext>
            </a:extLst>
          </a:blip>
          <a:srcRect t="15522" r="-1" b="2602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40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4000" dirty="0">
                <a:solidFill>
                  <a:srgbClr val="FFFFFF"/>
                </a:solidFill>
              </a:rPr>
              <a:t>Upgrade old systems</a:t>
            </a:r>
          </a:p>
        </p:txBody>
      </p:sp>
      <p:sp>
        <p:nvSpPr>
          <p:cNvPr id="5" name="Slide Number Placeholder 4">
            <a:extLst>
              <a:ext uri="{FF2B5EF4-FFF2-40B4-BE49-F238E27FC236}">
                <a16:creationId xmlns:a16="http://schemas.microsoft.com/office/drawing/2014/main" id="{596879CD-CCA6-EB46-DE06-54A86D51B572}"/>
              </a:ext>
            </a:extLst>
          </p:cNvPr>
          <p:cNvSpPr>
            <a:spLocks noGrp="1"/>
          </p:cNvSpPr>
          <p:nvPr>
            <p:ph type="sldNum" sz="quarter" idx="12"/>
          </p:nvPr>
        </p:nvSpPr>
        <p:spPr/>
        <p:txBody>
          <a:bodyPr/>
          <a:lstStyle/>
          <a:p>
            <a:fld id="{A5D3B997-F503-48FB-A8DF-43BFE5A9E602}" type="slidenum">
              <a:rPr lang="en-US" smtClean="0"/>
              <a:t>35</a:t>
            </a:fld>
            <a:endParaRPr lang="en-US"/>
          </a:p>
        </p:txBody>
      </p:sp>
      <p:pic>
        <p:nvPicPr>
          <p:cNvPr id="6" name="Picture 5" descr="Logo, company name&#10;&#10;Description automatically generated">
            <a:extLst>
              <a:ext uri="{FF2B5EF4-FFF2-40B4-BE49-F238E27FC236}">
                <a16:creationId xmlns:a16="http://schemas.microsoft.com/office/drawing/2014/main" id="{0313D8CA-CDBC-6097-F71D-852F8B06E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628762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Effect transition="in" filter="fade">
                                      <p:cBhvr>
                                        <p:cTn id="13" dur="1000"/>
                                        <p:tgtEl>
                                          <p:spTgt spid="14340">
                                            <p:txEl>
                                              <p:pRg st="1" end="1"/>
                                            </p:txEl>
                                          </p:spTgt>
                                        </p:tgtEl>
                                      </p:cBhvr>
                                    </p:animEffect>
                                    <p:anim calcmode="lin" valueType="num">
                                      <p:cBhvr>
                                        <p:cTn id="14"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Rectangle 2356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6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637" b="-1"/>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1650"/>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2356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8B16ED93-E00E-EC53-77E8-EF35F7B4EB5A}"/>
              </a:ext>
            </a:extLst>
          </p:cNvPr>
          <p:cNvSpPr>
            <a:spLocks noGrp="1"/>
          </p:cNvSpPr>
          <p:nvPr>
            <p:ph sz="half" idx="1"/>
          </p:nvPr>
        </p:nvSpPr>
        <p:spPr>
          <a:xfrm>
            <a:off x="7957973" y="763523"/>
            <a:ext cx="3511296" cy="5330952"/>
          </a:xfrm>
        </p:spPr>
        <p:txBody>
          <a:bodyPr vert="horz" lIns="91440" tIns="45720" rIns="91440" bIns="45720" rtlCol="0" anchor="ctr">
            <a:normAutofit/>
          </a:bodyPr>
          <a:lstStyle/>
          <a:p>
            <a:pPr marL="457200"/>
            <a:r>
              <a:rPr lang="en-US" sz="3200" dirty="0">
                <a:solidFill>
                  <a:srgbClr val="FFFFFF"/>
                </a:solidFill>
              </a:rPr>
              <a:t>Public safety resources are limited and should never be wasted</a:t>
            </a:r>
          </a:p>
          <a:p>
            <a:pPr marL="457200"/>
            <a:r>
              <a:rPr lang="en-US" sz="3200" dirty="0">
                <a:solidFill>
                  <a:srgbClr val="FFFFFF"/>
                </a:solidFill>
              </a:rPr>
              <a:t>Thousands of hours are spent investigating alarm reports that turn out to be “false alarms”</a:t>
            </a:r>
          </a:p>
        </p:txBody>
      </p:sp>
      <p:sp>
        <p:nvSpPr>
          <p:cNvPr id="6" name="Slide Number Placeholder 5">
            <a:extLst>
              <a:ext uri="{FF2B5EF4-FFF2-40B4-BE49-F238E27FC236}">
                <a16:creationId xmlns:a16="http://schemas.microsoft.com/office/drawing/2014/main" id="{D7F33BC2-1AA6-BB90-2184-629D90D73FC4}"/>
              </a:ext>
            </a:extLst>
          </p:cNvPr>
          <p:cNvSpPr>
            <a:spLocks noGrp="1"/>
          </p:cNvSpPr>
          <p:nvPr>
            <p:ph type="sldNum" sz="quarter" idx="12"/>
          </p:nvPr>
        </p:nvSpPr>
        <p:spPr/>
        <p:txBody>
          <a:bodyPr/>
          <a:lstStyle/>
          <a:p>
            <a:fld id="{A5D3B997-F503-48FB-A8DF-43BFE5A9E602}" type="slidenum">
              <a:rPr lang="en-US" smtClean="0"/>
              <a:t>36</a:t>
            </a:fld>
            <a:endParaRPr lang="en-US"/>
          </a:p>
        </p:txBody>
      </p:sp>
      <p:pic>
        <p:nvPicPr>
          <p:cNvPr id="7" name="Picture 6" descr="Logo, company name&#10;&#10;Description automatically generated">
            <a:extLst>
              <a:ext uri="{FF2B5EF4-FFF2-40B4-BE49-F238E27FC236}">
                <a16:creationId xmlns:a16="http://schemas.microsoft.com/office/drawing/2014/main" id="{13FDC841-CCE2-EDD1-6945-813907BFC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8157637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821310" y="2154206"/>
            <a:ext cx="2921131" cy="2547257"/>
          </a:xfrm>
          <a:noFill/>
        </p:spPr>
        <p:txBody>
          <a:bodyPr vert="horz" lIns="91440" tIns="45720" rIns="91440" bIns="45720" rtlCol="0" anchor="ctr">
            <a:normAutofit/>
          </a:bodyPr>
          <a:lstStyle/>
          <a:p>
            <a:pPr algn="ctr"/>
            <a:r>
              <a:rPr lang="en-US" kern="1200" dirty="0">
                <a:solidFill>
                  <a:srgbClr val="FFFFFF"/>
                </a:solidFill>
                <a:latin typeface="+mj-lt"/>
                <a:ea typeface="+mj-ea"/>
                <a:cs typeface="+mj-cs"/>
              </a:rPr>
              <a:t>Remember</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77316" y="973222"/>
            <a:ext cx="6780700" cy="4909226"/>
          </a:xfrm>
          <a:prstGeom prst="rect">
            <a:avLst/>
          </a:prstGeom>
        </p:spPr>
      </p:pic>
      <p:sp>
        <p:nvSpPr>
          <p:cNvPr id="4" name="Slide Number Placeholder 3">
            <a:extLst>
              <a:ext uri="{FF2B5EF4-FFF2-40B4-BE49-F238E27FC236}">
                <a16:creationId xmlns:a16="http://schemas.microsoft.com/office/drawing/2014/main" id="{EEBC76EA-A0C1-0497-7DB4-410B0CDB0CFD}"/>
              </a:ext>
            </a:extLst>
          </p:cNvPr>
          <p:cNvSpPr>
            <a:spLocks noGrp="1"/>
          </p:cNvSpPr>
          <p:nvPr>
            <p:ph type="sldNum" sz="quarter" idx="12"/>
          </p:nvPr>
        </p:nvSpPr>
        <p:spPr/>
        <p:txBody>
          <a:bodyPr/>
          <a:lstStyle/>
          <a:p>
            <a:fld id="{A5D3B997-F503-48FB-A8DF-43BFE5A9E602}" type="slidenum">
              <a:rPr lang="en-US" smtClean="0"/>
              <a:t>37</a:t>
            </a:fld>
            <a:endParaRPr lang="en-US"/>
          </a:p>
        </p:txBody>
      </p:sp>
      <p:pic>
        <p:nvPicPr>
          <p:cNvPr id="6" name="Picture 5" descr="Logo, company name&#10;&#10;Description automatically generated">
            <a:extLst>
              <a:ext uri="{FF2B5EF4-FFF2-40B4-BE49-F238E27FC236}">
                <a16:creationId xmlns:a16="http://schemas.microsoft.com/office/drawing/2014/main" id="{C5D4BE07-57DE-9C05-11B8-2FED85EEF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5094207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2" name="Rectangle 13331">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334" name="Rectangle 13333">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6" name="Freeform: Shape 13335">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8016641" y="662400"/>
            <a:ext cx="3410309" cy="1492132"/>
          </a:xfrm>
        </p:spPr>
        <p:txBody>
          <a:bodyPr vert="horz" lIns="91440" tIns="45720" rIns="91440" bIns="45720" rtlCol="0" anchor="t">
            <a:normAutofit/>
          </a:bodyPr>
          <a:lstStyle/>
          <a:p>
            <a:r>
              <a:rPr lang="en-US" sz="4800" b="1" kern="1200" dirty="0">
                <a:solidFill>
                  <a:schemeClr val="tx1"/>
                </a:solidFill>
                <a:latin typeface="+mj-lt"/>
                <a:ea typeface="+mj-ea"/>
                <a:cs typeface="+mj-cs"/>
              </a:rPr>
              <a:t>Contact Us</a:t>
            </a:r>
          </a:p>
        </p:txBody>
      </p:sp>
      <p:sp>
        <p:nvSpPr>
          <p:cNvPr id="13338" name="Freeform: Shape 13337">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65050" y="2278460"/>
            <a:ext cx="6015897" cy="2301080"/>
          </a:xfrm>
          <a:prstGeom prst="rect">
            <a:avLst/>
          </a:prstGeom>
        </p:spPr>
      </p:pic>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7837698" y="2278460"/>
            <a:ext cx="4230182" cy="3844800"/>
          </a:xfrm>
        </p:spPr>
        <p:txBody>
          <a:bodyPr vert="horz" lIns="91440" tIns="45720" rIns="91440" bIns="45720" rtlCol="0">
            <a:normAutofit/>
          </a:bodyPr>
          <a:lstStyle/>
          <a:p>
            <a:pPr marL="0" indent="0">
              <a:spcAft>
                <a:spcPts val="600"/>
              </a:spcAft>
              <a:buNone/>
            </a:pPr>
            <a:r>
              <a:rPr lang="en-US" sz="2400" b="1" dirty="0">
                <a:solidFill>
                  <a:schemeClr val="tx1">
                    <a:alpha val="60000"/>
                  </a:schemeClr>
                </a:solidFill>
              </a:rPr>
              <a:t>False Alarm Reduction Association</a:t>
            </a:r>
            <a:br>
              <a:rPr lang="en-US" sz="2400" b="1" dirty="0">
                <a:solidFill>
                  <a:schemeClr val="tx1">
                    <a:alpha val="60000"/>
                  </a:schemeClr>
                </a:solidFill>
              </a:rPr>
            </a:br>
            <a:r>
              <a:rPr lang="en-US" sz="2400" dirty="0">
                <a:solidFill>
                  <a:schemeClr val="tx1">
                    <a:alpha val="60000"/>
                  </a:schemeClr>
                </a:solidFill>
              </a:rPr>
              <a:t>10024 Vanderbilt Circle #4</a:t>
            </a:r>
            <a:br>
              <a:rPr lang="en-US" sz="2400" dirty="0">
                <a:solidFill>
                  <a:schemeClr val="tx1">
                    <a:alpha val="60000"/>
                  </a:schemeClr>
                </a:solidFill>
              </a:rPr>
            </a:br>
            <a:r>
              <a:rPr lang="en-US" sz="2400" dirty="0">
                <a:solidFill>
                  <a:schemeClr val="tx1">
                    <a:alpha val="60000"/>
                  </a:schemeClr>
                </a:solidFill>
              </a:rPr>
              <a:t>Rockville MD 20850</a:t>
            </a:r>
          </a:p>
          <a:p>
            <a:pPr marL="0" indent="0">
              <a:spcAft>
                <a:spcPts val="600"/>
              </a:spcAft>
              <a:buNone/>
            </a:pPr>
            <a:r>
              <a:rPr lang="en-US" sz="2400" dirty="0">
                <a:solidFill>
                  <a:schemeClr val="tx1">
                    <a:alpha val="60000"/>
                  </a:schemeClr>
                </a:solidFill>
              </a:rPr>
              <a:t>301- 519-9237 </a:t>
            </a:r>
          </a:p>
          <a:p>
            <a:pPr marL="0" indent="0">
              <a:spcAft>
                <a:spcPts val="600"/>
              </a:spcAft>
              <a:buNone/>
            </a:pPr>
            <a:r>
              <a:rPr lang="en-US" sz="2400" dirty="0">
                <a:solidFill>
                  <a:schemeClr val="tx1">
                    <a:alpha val="60000"/>
                  </a:schemeClr>
                </a:solidFill>
              </a:rPr>
              <a:t>Brad Shipp, Executive Director</a:t>
            </a:r>
            <a:br>
              <a:rPr lang="en-US" sz="2400" dirty="0">
                <a:solidFill>
                  <a:schemeClr val="tx1">
                    <a:alpha val="60000"/>
                  </a:schemeClr>
                </a:solidFill>
              </a:rPr>
            </a:br>
            <a:r>
              <a:rPr lang="en-US" sz="2400" dirty="0">
                <a:solidFill>
                  <a:schemeClr val="tx1">
                    <a:alpha val="60000"/>
                  </a:schemeClr>
                </a:solidFill>
                <a:hlinkClick r:id="rId4"/>
              </a:rPr>
              <a:t>bradshipp@4yoursolution.com</a:t>
            </a:r>
            <a:endParaRPr lang="en-US" sz="2400" dirty="0">
              <a:solidFill>
                <a:schemeClr val="tx1">
                  <a:alpha val="60000"/>
                </a:schemeClr>
              </a:solidFill>
            </a:endParaRPr>
          </a:p>
          <a:p>
            <a:pPr marL="0" indent="0">
              <a:spcAft>
                <a:spcPts val="600"/>
              </a:spcAft>
              <a:buNone/>
            </a:pPr>
            <a:r>
              <a:rPr lang="en-US" sz="2400" dirty="0">
                <a:solidFill>
                  <a:schemeClr val="tx1">
                    <a:alpha val="60000"/>
                  </a:schemeClr>
                </a:solidFill>
                <a:hlinkClick r:id="rId5"/>
              </a:rPr>
              <a:t>www.faraonline.org</a:t>
            </a:r>
            <a:endParaRPr lang="en-US" sz="2400" dirty="0">
              <a:solidFill>
                <a:schemeClr val="tx1">
                  <a:alpha val="60000"/>
                </a:schemeClr>
              </a:solidFill>
            </a:endParaRPr>
          </a:p>
        </p:txBody>
      </p:sp>
      <p:sp>
        <p:nvSpPr>
          <p:cNvPr id="5" name="Slide Number Placeholder 4">
            <a:extLst>
              <a:ext uri="{FF2B5EF4-FFF2-40B4-BE49-F238E27FC236}">
                <a16:creationId xmlns:a16="http://schemas.microsoft.com/office/drawing/2014/main" id="{2D5870B9-B175-F33E-979C-D0634784AEA0}"/>
              </a:ext>
            </a:extLst>
          </p:cNvPr>
          <p:cNvSpPr>
            <a:spLocks noGrp="1"/>
          </p:cNvSpPr>
          <p:nvPr>
            <p:ph type="sldNum" sz="quarter" idx="12"/>
          </p:nvPr>
        </p:nvSpPr>
        <p:spPr/>
        <p:txBody>
          <a:bodyPr/>
          <a:lstStyle/>
          <a:p>
            <a:fld id="{A5D3B997-F503-48FB-A8DF-43BFE5A9E602}" type="slidenum">
              <a:rPr lang="en-US" smtClean="0"/>
              <a:t>38</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4" name="Rectangle 9223">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Title 1"/>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b="1" kern="1200" dirty="0">
                <a:solidFill>
                  <a:schemeClr val="bg1"/>
                </a:solidFill>
                <a:latin typeface="+mj-lt"/>
                <a:ea typeface="+mj-ea"/>
                <a:cs typeface="+mj-cs"/>
              </a:rPr>
              <a:t>Impacts of False Alarms</a:t>
            </a:r>
          </a:p>
        </p:txBody>
      </p:sp>
      <p:cxnSp>
        <p:nvCxnSpPr>
          <p:cNvPr id="9226" name="Straight Connector 9225">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481615D9-9E23-E6B7-DDC3-09D0CACAB79D}"/>
              </a:ext>
            </a:extLst>
          </p:cNvPr>
          <p:cNvSpPr>
            <a:spLocks noGrp="1"/>
          </p:cNvSpPr>
          <p:nvPr>
            <p:ph sz="half" idx="1"/>
          </p:nvPr>
        </p:nvSpPr>
        <p:spPr>
          <a:xfrm>
            <a:off x="593610" y="2121763"/>
            <a:ext cx="3822192" cy="3773010"/>
          </a:xfrm>
        </p:spPr>
        <p:txBody>
          <a:bodyPr vert="horz" lIns="91440" tIns="45720" rIns="91440" bIns="45720" rtlCol="0">
            <a:normAutofit/>
          </a:bodyPr>
          <a:lstStyle/>
          <a:p>
            <a:r>
              <a:rPr lang="en-US" dirty="0">
                <a:solidFill>
                  <a:schemeClr val="bg1"/>
                </a:solidFill>
              </a:rPr>
              <a:t>Takes officers and firefighters away from real emergencies</a:t>
            </a:r>
          </a:p>
          <a:p>
            <a:r>
              <a:rPr lang="en-US" dirty="0">
                <a:solidFill>
                  <a:schemeClr val="bg1"/>
                </a:solidFill>
              </a:rPr>
              <a:t>Delays response when you really need it</a:t>
            </a:r>
          </a:p>
          <a:p>
            <a:r>
              <a:rPr lang="en-US" dirty="0">
                <a:solidFill>
                  <a:schemeClr val="bg1"/>
                </a:solidFill>
              </a:rPr>
              <a:t>Wastes public resources</a:t>
            </a:r>
          </a:p>
          <a:p>
            <a:endParaRPr lang="en-US" sz="2000" dirty="0">
              <a:solidFill>
                <a:schemeClr val="bg1"/>
              </a:solidFill>
            </a:endParaRPr>
          </a:p>
          <a:p>
            <a:endParaRPr lang="en-US" sz="2000" dirty="0">
              <a:solidFill>
                <a:schemeClr val="bg1"/>
              </a:solidFill>
            </a:endParaRPr>
          </a:p>
        </p:txBody>
      </p:sp>
      <p:pic>
        <p:nvPicPr>
          <p:cNvPr id="6" name="Content Placeholder 5" descr="A picture containing person, standing, outdoor, posing&#10;&#10;Description automatically generated">
            <a:extLst>
              <a:ext uri="{FF2B5EF4-FFF2-40B4-BE49-F238E27FC236}">
                <a16:creationId xmlns:a16="http://schemas.microsoft.com/office/drawing/2014/main" id="{3AAB21DE-37B6-669C-E498-F3F577EF14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2398" y="484632"/>
            <a:ext cx="5733287" cy="5733287"/>
          </a:xfrm>
          <a:prstGeom prst="rect">
            <a:avLst/>
          </a:prstGeom>
        </p:spPr>
      </p:pic>
      <p:pic>
        <p:nvPicPr>
          <p:cNvPr id="4" name="Picture 3" descr="Logo, company name&#10;&#10;Description automatically generated">
            <a:extLst>
              <a:ext uri="{FF2B5EF4-FFF2-40B4-BE49-F238E27FC236}">
                <a16:creationId xmlns:a16="http://schemas.microsoft.com/office/drawing/2014/main" id="{E6E0BF5C-FBEA-46BC-E920-252226B93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5" name="Slide Number Placeholder 4">
            <a:extLst>
              <a:ext uri="{FF2B5EF4-FFF2-40B4-BE49-F238E27FC236}">
                <a16:creationId xmlns:a16="http://schemas.microsoft.com/office/drawing/2014/main" id="{4C820A2F-D5B4-507D-B4CF-3F41EF9DD82F}"/>
              </a:ext>
            </a:extLst>
          </p:cNvPr>
          <p:cNvSpPr>
            <a:spLocks noGrp="1"/>
          </p:cNvSpPr>
          <p:nvPr>
            <p:ph type="sldNum" sz="quarter" idx="12"/>
          </p:nvPr>
        </p:nvSpPr>
        <p:spPr/>
        <p:txBody>
          <a:bodyPr/>
          <a:lstStyle/>
          <a:p>
            <a:fld id="{A5D3B997-F503-48FB-A8DF-43BFE5A9E602}" type="slidenum">
              <a:rPr lang="en-US" smtClean="0"/>
              <a:t>4</a:t>
            </a:fld>
            <a:endParaRPr lang="en-US" dirty="0"/>
          </a:p>
        </p:txBody>
      </p:sp>
    </p:spTree>
    <p:extLst>
      <p:ext uri="{BB962C8B-B14F-4D97-AF65-F5344CB8AC3E}">
        <p14:creationId xmlns:p14="http://schemas.microsoft.com/office/powerpoint/2010/main" val="117422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5" name="Rectangle 9224">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19" name="Title 1"/>
          <p:cNvSpPr>
            <a:spLocks noGrp="1"/>
          </p:cNvSpPr>
          <p:nvPr>
            <p:ph type="title"/>
          </p:nvPr>
        </p:nvSpPr>
        <p:spPr>
          <a:xfrm>
            <a:off x="649270" y="4615840"/>
            <a:ext cx="3885141" cy="1526741"/>
          </a:xfrm>
        </p:spPr>
        <p:txBody>
          <a:bodyPr>
            <a:normAutofit/>
          </a:bodyPr>
          <a:lstStyle/>
          <a:p>
            <a:pPr algn="ctr"/>
            <a:r>
              <a:rPr lang="en-US" sz="3200" b="1" dirty="0">
                <a:solidFill>
                  <a:schemeClr val="bg1"/>
                </a:solidFill>
              </a:rPr>
              <a:t>Impacts of False Alarms</a:t>
            </a:r>
          </a:p>
        </p:txBody>
      </p:sp>
      <p:pic>
        <p:nvPicPr>
          <p:cNvPr id="1027" name="Picture 3" descr="C:\Users\Brad\Pictures\Photos\Fire\FireTruckCollision-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21" r="2" b="2"/>
          <a:stretch/>
        </p:blipFill>
        <p:spPr bwMode="auto">
          <a:xfrm>
            <a:off x="393308" y="352931"/>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katu.com/images/patrol_car_crash405.jpg"/>
          <p:cNvPicPr>
            <a:picLocks noChangeAspect="1" noChangeArrowheads="1"/>
          </p:cNvPicPr>
          <p:nvPr/>
        </p:nvPicPr>
        <p:blipFill rotWithShape="1">
          <a:blip r:embed="rId4">
            <a:extLst>
              <a:ext uri="{28A0092B-C50C-407E-A947-70E740481C1C}">
                <a14:useLocalDpi xmlns:a14="http://schemas.microsoft.com/office/drawing/2010/main"/>
              </a:ext>
            </a:extLst>
          </a:blip>
          <a:srcRect t="9884" r="-3" b="-3"/>
          <a:stretch/>
        </p:blipFill>
        <p:spPr bwMode="auto">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9227" name="Straight Connector 9226">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BD877D79-B141-6679-E6E1-0E87691C2BFC}"/>
              </a:ext>
            </a:extLst>
          </p:cNvPr>
          <p:cNvSpPr>
            <a:spLocks noGrp="1"/>
          </p:cNvSpPr>
          <p:nvPr>
            <p:ph idx="1"/>
          </p:nvPr>
        </p:nvSpPr>
        <p:spPr>
          <a:xfrm>
            <a:off x="4945336" y="4615840"/>
            <a:ext cx="6609921" cy="1526741"/>
          </a:xfrm>
        </p:spPr>
        <p:txBody>
          <a:bodyPr anchor="ctr">
            <a:normAutofit/>
          </a:bodyPr>
          <a:lstStyle/>
          <a:p>
            <a:r>
              <a:rPr lang="en-US" sz="3200" dirty="0">
                <a:solidFill>
                  <a:schemeClr val="bg1"/>
                </a:solidFill>
              </a:rPr>
              <a:t>Endangers responding authorities and everyone in the community</a:t>
            </a:r>
          </a:p>
          <a:p>
            <a:endParaRPr lang="en-US" sz="2200" dirty="0">
              <a:solidFill>
                <a:schemeClr val="bg1"/>
              </a:solidFill>
            </a:endParaRPr>
          </a:p>
        </p:txBody>
      </p:sp>
      <p:pic>
        <p:nvPicPr>
          <p:cNvPr id="4" name="Picture 3" descr="Logo, company name&#10;&#10;Description automatically generated">
            <a:extLst>
              <a:ext uri="{FF2B5EF4-FFF2-40B4-BE49-F238E27FC236}">
                <a16:creationId xmlns:a16="http://schemas.microsoft.com/office/drawing/2014/main" id="{8493B16B-F1FE-8000-EE65-835999D03F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5" name="Slide Number Placeholder 4">
            <a:extLst>
              <a:ext uri="{FF2B5EF4-FFF2-40B4-BE49-F238E27FC236}">
                <a16:creationId xmlns:a16="http://schemas.microsoft.com/office/drawing/2014/main" id="{2575C93D-660E-77F9-58E3-777F726129AD}"/>
              </a:ext>
            </a:extLst>
          </p:cNvPr>
          <p:cNvSpPr>
            <a:spLocks noGrp="1"/>
          </p:cNvSpPr>
          <p:nvPr>
            <p:ph type="sldNum" sz="quarter" idx="12"/>
          </p:nvPr>
        </p:nvSpPr>
        <p:spPr/>
        <p:txBody>
          <a:bodyPr/>
          <a:lstStyle/>
          <a:p>
            <a:fld id="{A5D3B997-F503-48FB-A8DF-43BFE5A9E602}" type="slidenum">
              <a:rPr lang="en-US" smtClean="0"/>
              <a:t>5</a:t>
            </a:fld>
            <a:endParaRPr lang="en-US" dirty="0"/>
          </a:p>
        </p:txBody>
      </p:sp>
    </p:spTree>
    <p:extLst>
      <p:ext uri="{BB962C8B-B14F-4D97-AF65-F5344CB8AC3E}">
        <p14:creationId xmlns:p14="http://schemas.microsoft.com/office/powerpoint/2010/main" val="39611244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5" name="Rectangle 2970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98" name="Title 1"/>
          <p:cNvSpPr>
            <a:spLocks noGrp="1"/>
          </p:cNvSpPr>
          <p:nvPr>
            <p:ph type="title"/>
          </p:nvPr>
        </p:nvSpPr>
        <p:spPr>
          <a:xfrm>
            <a:off x="594360" y="640263"/>
            <a:ext cx="3822192" cy="1344975"/>
          </a:xfrm>
        </p:spPr>
        <p:txBody>
          <a:bodyPr>
            <a:normAutofit/>
          </a:bodyPr>
          <a:lstStyle/>
          <a:p>
            <a:pPr eaLnBrk="1" hangingPunct="1"/>
            <a:r>
              <a:rPr lang="en-US" sz="3600" b="1" dirty="0">
                <a:solidFill>
                  <a:schemeClr val="bg1"/>
                </a:solidFill>
              </a:rPr>
              <a:t>Another False Alarm</a:t>
            </a:r>
          </a:p>
        </p:txBody>
      </p:sp>
      <p:cxnSp>
        <p:nvCxnSpPr>
          <p:cNvPr id="29707" name="Straight Connector 2970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3074" name="Picture 2" descr="C:\Users\Brad\Pictures\FalseAlarm Prevention\See-no-evil-hear-no-evil-speak-no-evil.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110716" y="877531"/>
            <a:ext cx="6596652" cy="49474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1884300252"/>
              </p:ext>
            </p:extLst>
          </p:nvPr>
        </p:nvGraphicFramePr>
        <p:xfrm>
          <a:off x="593610" y="2121763"/>
          <a:ext cx="3822192"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Logo, company name&#10;&#10;Description automatically generated">
            <a:extLst>
              <a:ext uri="{FF2B5EF4-FFF2-40B4-BE49-F238E27FC236}">
                <a16:creationId xmlns:a16="http://schemas.microsoft.com/office/drawing/2014/main" id="{91A9D07A-7FC9-387A-3331-0842DCFD3E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
        <p:nvSpPr>
          <p:cNvPr id="4" name="Slide Number Placeholder 3">
            <a:extLst>
              <a:ext uri="{FF2B5EF4-FFF2-40B4-BE49-F238E27FC236}">
                <a16:creationId xmlns:a16="http://schemas.microsoft.com/office/drawing/2014/main" id="{A63FD28A-F9E9-EADC-6ABC-0DF15C22794B}"/>
              </a:ext>
            </a:extLst>
          </p:cNvPr>
          <p:cNvSpPr>
            <a:spLocks noGrp="1"/>
          </p:cNvSpPr>
          <p:nvPr>
            <p:ph type="sldNum" sz="quarter" idx="12"/>
          </p:nvPr>
        </p:nvSpPr>
        <p:spPr/>
        <p:txBody>
          <a:bodyPr/>
          <a:lstStyle/>
          <a:p>
            <a:fld id="{A5D3B997-F503-48FB-A8DF-43BFE5A9E602}" type="slidenum">
              <a:rPr lang="en-US" smtClean="0"/>
              <a:t>6</a:t>
            </a:fld>
            <a:endParaRPr lang="en-US" dirty="0"/>
          </a:p>
        </p:txBody>
      </p:sp>
    </p:spTree>
    <p:extLst>
      <p:ext uri="{BB962C8B-B14F-4D97-AF65-F5344CB8AC3E}">
        <p14:creationId xmlns:p14="http://schemas.microsoft.com/office/powerpoint/2010/main" val="23914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3" name="Rectangle 1025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E63F7-C4B4-E9DC-FC12-C8B956F35CC4}"/>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Impacts Continued…</a:t>
            </a:r>
          </a:p>
        </p:txBody>
      </p:sp>
      <p:sp>
        <p:nvSpPr>
          <p:cNvPr id="10255" name="Rectangle 1025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7" name="Rectangle 102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2783AE4-2650-C252-CFF6-0897884D92D2}"/>
              </a:ext>
            </a:extLst>
          </p:cNvPr>
          <p:cNvSpPr>
            <a:spLocks noGrp="1"/>
          </p:cNvSpPr>
          <p:nvPr>
            <p:ph idx="1"/>
          </p:nvPr>
        </p:nvSpPr>
        <p:spPr>
          <a:xfrm>
            <a:off x="8029319" y="917725"/>
            <a:ext cx="3424739" cy="4852362"/>
          </a:xfrm>
        </p:spPr>
        <p:txBody>
          <a:bodyPr anchor="ctr">
            <a:normAutofit/>
          </a:bodyPr>
          <a:lstStyle/>
          <a:p>
            <a:r>
              <a:rPr lang="en-US" sz="3600" dirty="0">
                <a:solidFill>
                  <a:srgbClr val="FFFFFF"/>
                </a:solidFill>
              </a:rPr>
              <a:t>May make you reluctant to arm your system, exposing your bank to undetected theft or hold-up</a:t>
            </a:r>
          </a:p>
          <a:p>
            <a:endParaRPr lang="en-US" sz="2000" dirty="0">
              <a:solidFill>
                <a:srgbClr val="FFFFFF"/>
              </a:solidFill>
            </a:endParaRPr>
          </a:p>
        </p:txBody>
      </p:sp>
      <p:grpSp>
        <p:nvGrpSpPr>
          <p:cNvPr id="9" name="Group 8">
            <a:extLst>
              <a:ext uri="{FF2B5EF4-FFF2-40B4-BE49-F238E27FC236}">
                <a16:creationId xmlns:a16="http://schemas.microsoft.com/office/drawing/2014/main" id="{590C5834-F2A6-07C7-3B8C-67B51AB8367C}"/>
              </a:ext>
            </a:extLst>
          </p:cNvPr>
          <p:cNvGrpSpPr/>
          <p:nvPr/>
        </p:nvGrpSpPr>
        <p:grpSpPr>
          <a:xfrm>
            <a:off x="2000503" y="2660287"/>
            <a:ext cx="4736361" cy="3646887"/>
            <a:chOff x="2209800" y="1878472"/>
            <a:chExt cx="4091979" cy="3150728"/>
          </a:xfrm>
        </p:grpSpPr>
        <p:sp>
          <p:nvSpPr>
            <p:cNvPr id="10242" name="Cloud Callout 11"/>
            <p:cNvSpPr>
              <a:spLocks noChangeArrowheads="1"/>
            </p:cNvSpPr>
            <p:nvPr/>
          </p:nvSpPr>
          <p:spPr bwMode="auto">
            <a:xfrm>
              <a:off x="3634779" y="1878472"/>
              <a:ext cx="2667000" cy="1676400"/>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dirty="0"/>
            </a:p>
          </p:txBody>
        </p:sp>
        <p:pic>
          <p:nvPicPr>
            <p:cNvPr id="10247" name="Picture 2" descr="C:\Documents and Settings\scouey\Local Settings\Temporary Internet Files\Content.IE5\TP5F4RMM\MP9004317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164" y="2146300"/>
              <a:ext cx="132223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Documents and Settings\scouey\Local Settings\Temporary Internet Files\Content.IE5\W3OUBO2H\MP90043048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3528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a:extLst>
              <a:ext uri="{FF2B5EF4-FFF2-40B4-BE49-F238E27FC236}">
                <a16:creationId xmlns:a16="http://schemas.microsoft.com/office/drawing/2014/main" id="{A3CFAF6F-63EF-0549-6483-1061B44DDEFC}"/>
              </a:ext>
            </a:extLst>
          </p:cNvPr>
          <p:cNvSpPr>
            <a:spLocks noGrp="1"/>
          </p:cNvSpPr>
          <p:nvPr>
            <p:ph type="sldNum" sz="quarter" idx="12"/>
          </p:nvPr>
        </p:nvSpPr>
        <p:spPr>
          <a:xfrm>
            <a:off x="8610600" y="6450620"/>
            <a:ext cx="2743200" cy="365125"/>
          </a:xfrm>
        </p:spPr>
        <p:txBody>
          <a:bodyPr/>
          <a:lstStyle/>
          <a:p>
            <a:fld id="{A5D3B997-F503-48FB-A8DF-43BFE5A9E602}" type="slidenum">
              <a:rPr lang="en-US" smtClean="0"/>
              <a:t>7</a:t>
            </a:fld>
            <a:endParaRPr lang="en-US" dirty="0"/>
          </a:p>
        </p:txBody>
      </p:sp>
      <p:pic>
        <p:nvPicPr>
          <p:cNvPr id="6" name="Picture 5" descr="Logo, company name&#10;&#10;Description automatically generated">
            <a:extLst>
              <a:ext uri="{FF2B5EF4-FFF2-40B4-BE49-F238E27FC236}">
                <a16:creationId xmlns:a16="http://schemas.microsoft.com/office/drawing/2014/main" id="{0E75F84E-5640-BC81-8558-DD35ACD52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002056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2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dirty="0">
                <a:solidFill>
                  <a:srgbClr val="FFFFFF"/>
                </a:solidFill>
                <a:latin typeface="+mj-lt"/>
                <a:ea typeface="+mj-ea"/>
                <a:cs typeface="+mj-cs"/>
              </a:rPr>
              <a:t>Impacts Continued…</a:t>
            </a:r>
          </a:p>
        </p:txBody>
      </p:sp>
      <p:sp>
        <p:nvSpPr>
          <p:cNvPr id="10256" name="Rectangle 1025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83D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100" name="Picture 4" descr="C:\Users\Brad\Pictures\FalseAlarm Prevention\alarmfee - Copy.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327690" y="2584537"/>
            <a:ext cx="2671940" cy="3635293"/>
          </a:xfrm>
          <a:prstGeom prst="rect">
            <a:avLst/>
          </a:prstGeom>
          <a:noFill/>
          <a:extLst>
            <a:ext uri="{909E8E84-426E-40DD-AFC4-6F175D3DCCD1}">
              <a14:hiddenFill xmlns:a14="http://schemas.microsoft.com/office/drawing/2010/main">
                <a:solidFill>
                  <a:srgbClr val="FFFFFF"/>
                </a:solidFill>
              </a14:hiddenFill>
            </a:ext>
          </a:extLst>
        </p:spPr>
      </p:pic>
      <p:sp>
        <p:nvSpPr>
          <p:cNvPr id="10258" name="Rectangle 1025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83D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6" descr="C:\Documents and Settings\scouey\Local Settings\Temporary Internet Files\Content.IE5\7D7ZU2MG\MP900177751[1].jp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a:xfrm>
            <a:off x="577650" y="2960910"/>
            <a:ext cx="3067358" cy="2238676"/>
          </a:xfrm>
          <a:prstGeom prst="rect">
            <a:avLst/>
          </a:prstGeom>
          <a:noFill/>
        </p:spPr>
      </p:pic>
      <p:sp>
        <p:nvSpPr>
          <p:cNvPr id="10260" name="Rectangle 1025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6056" y="762983"/>
            <a:ext cx="3768911" cy="5330923"/>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Cost time &amp; money</a:t>
            </a:r>
          </a:p>
          <a:p>
            <a:pPr marL="457200" indent="-228600">
              <a:lnSpc>
                <a:spcPct val="90000"/>
              </a:lnSpc>
              <a:spcAft>
                <a:spcPts val="600"/>
              </a:spcAft>
              <a:buFont typeface="Arial" panose="020B0604020202020204" pitchFamily="34" charset="0"/>
              <a:buChar char="•"/>
            </a:pPr>
            <a:r>
              <a:rPr lang="en-US" sz="36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6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600" dirty="0">
                <a:solidFill>
                  <a:srgbClr val="FFFFFF"/>
                </a:solidFill>
              </a:rPr>
              <a:t>Service charges</a:t>
            </a:r>
          </a:p>
        </p:txBody>
      </p:sp>
      <p:sp>
        <p:nvSpPr>
          <p:cNvPr id="3" name="Slide Number Placeholder 2">
            <a:extLst>
              <a:ext uri="{FF2B5EF4-FFF2-40B4-BE49-F238E27FC236}">
                <a16:creationId xmlns:a16="http://schemas.microsoft.com/office/drawing/2014/main" id="{F115178E-1A9F-B217-D7E4-BD596773D641}"/>
              </a:ext>
            </a:extLst>
          </p:cNvPr>
          <p:cNvSpPr>
            <a:spLocks noGrp="1"/>
          </p:cNvSpPr>
          <p:nvPr>
            <p:ph type="sldNum" sz="quarter" idx="12"/>
          </p:nvPr>
        </p:nvSpPr>
        <p:spPr>
          <a:xfrm>
            <a:off x="8610600" y="6431766"/>
            <a:ext cx="2743200" cy="365125"/>
          </a:xfrm>
        </p:spPr>
        <p:txBody>
          <a:bodyPr/>
          <a:lstStyle/>
          <a:p>
            <a:fld id="{A5D3B997-F503-48FB-A8DF-43BFE5A9E602}" type="slidenum">
              <a:rPr lang="en-US" smtClean="0"/>
              <a:t>8</a:t>
            </a:fld>
            <a:endParaRPr lang="en-US" dirty="0"/>
          </a:p>
        </p:txBody>
      </p:sp>
      <p:pic>
        <p:nvPicPr>
          <p:cNvPr id="4" name="Picture 3" descr="Logo, company name&#10;&#10;Description automatically generated">
            <a:extLst>
              <a:ext uri="{FF2B5EF4-FFF2-40B4-BE49-F238E27FC236}">
                <a16:creationId xmlns:a16="http://schemas.microsoft.com/office/drawing/2014/main" id="{14FD724B-4AA6-7293-070C-04AAC5FC9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028907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75" name="Rectangle 43"/>
          <p:cNvSpPr>
            <a:spLocks noGrp="1" noChangeArrowheads="1"/>
          </p:cNvSpPr>
          <p:nvPr>
            <p:ph type="title"/>
          </p:nvPr>
        </p:nvSpPr>
        <p:spPr>
          <a:solidFill>
            <a:schemeClr val="accent2"/>
          </a:solidFill>
        </p:spPr>
        <p:txBody>
          <a:bodyPr>
            <a:normAutofit/>
          </a:bodyPr>
          <a:lstStyle/>
          <a:p>
            <a:r>
              <a:rPr lang="en-US" sz="6000" b="1" dirty="0">
                <a:solidFill>
                  <a:schemeClr val="bg1"/>
                </a:solidFill>
              </a:rPr>
              <a:t>The Alarm Process</a:t>
            </a:r>
          </a:p>
        </p:txBody>
      </p:sp>
      <p:sp>
        <p:nvSpPr>
          <p:cNvPr id="11302" name="Text Box 42"/>
          <p:cNvSpPr txBox="1">
            <a:spLocks noChangeArrowheads="1"/>
          </p:cNvSpPr>
          <p:nvPr/>
        </p:nvSpPr>
        <p:spPr bwMode="auto">
          <a:xfrm>
            <a:off x="9088439" y="279401"/>
            <a:ext cx="8143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sp>
        <p:nvSpPr>
          <p:cNvPr id="3" name="AutoShape 2"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587501" y="-10683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data:image/jpeg;base64,/9j/4AAQSkZJRgABAQAAAQABAAD/2wCEAAkGBhQQEBQUEhQVFRQVFBcVFBQXFBQVFBQUFBQWFxcVFRcXHCYeFx0jHBQUHy8gJCcpLCwsFx8xNTAqNSYrLCkBCQoKDgwOGg8PGiklHyUsKikuLSwpKSwpLCwqLSwsLDQsKTApKS4pKi81KTUsKSovLCwvLDQtLCwsLCoqKiwpLP/AABEIAOgA2QMBIgACEQEDEQH/xAAcAAEAAgMBAQEAAAAAAAAAAAAABQYEBwgDAgH/xABGEAACAQMCAwUGBAMGAwYHAAABAgMABBESIQUxQQYHE1FhFCIycYGRI0JSoWJysRUkM0OCwRdT0WRzk6LS8AglNGOSo7L/xAAaAQEAAwEBAQAAAAAAAAAAAAAAAQMEBQIG/8QALhEAAgIBBAADBQkBAAAAAAAAAAECEQMEEiExQVFhE4GR0fAFFCIycaGxweEV/9oADAMBAAIRAxEAPwDd9KUqCBSlKAUpSgFKUoBSlfjNjc8hzoD9qo9sO8214c3hHVNcEbQR4LDPIyNyjG/Xf0qt94XeewLWtgyklcS3SsGWPP5ISNmfHM/lz58tYQW4TOMkk5ZmOWdjzLMdyaAs/FO8ziN1nEiWqHOEgGZMdNUr53/lA5dKgXupGbU807t5vPKx8+rV50oD7hnZMaHdMHI0O6YJOcjSRvmrHwPvGvbUjL+0R7ZjmJLY/gl+JT/NqHp1qs0oDobsz2mh4hAJYT6Oh+ON+qOPP15Ebipauf8AsPxw2XEIXydEzrbyrkYYSsFRjn9LlTny1eddAUApSlAKUpQClKUApSlAKUpQClKUApSlAKUpQClKUBC9re1UXDbYzTZO4WNF+KSQ50ov259AK0fx/tZd8RJ9pkKxHlbRsyxAZyA5GDKfnt6VZO/biii5s0LZEYleQDJ0NJpWNn6DIVvWqPHIGGVII8wc/wBKAIgUAAAAcgBgD6V9UNYlxxWKP4nHyG5+woDLrynuFQe8cZ2A6k+QHU1AXvagnaJcfxNz+g5Vi2fG9B1FNb9XLHV8htgCpJLaDX7UAvawY3jOf5hj+lfdlxx7iVIo0wXYLkK0rDPVUXBb5VAos/AeFm7vrWBRnMySSc/dhiYO7EjkDgKD5sK6RrWPYC7sOHssTLcx3M+lTcXVu0XjMTtGjDKxjPJMjcjcmtnUu+g1QpSlCBSlKAUpSgFKUoBSlKAUpSgFKUoBSlKAUpVd7YdqGsxDHEge4uZPChU50jAy8r43KoNyBucgbcwbolKzVneV2buba7muHBmt55NSupUuhIA8Ix51MBjYqDtzqgX6RwgPJbTR6vhJjaIN12ORnpXRUNpg65GMkuN5G5/6ByjG52XHrk714cb4LFewNDOupG+6noynow86xPVq+Fwa1pnXfJorsd2XTjE5jE0dsFwW1ys0zg/8qMnSx6c9sir52i7ueH2It1iFq6CXF7Jc3TLMI8DJjCOoBxq2Ck5K7c6pHabugu7aQm3U3EWfdZceIozsHXz9Rt8qgLPsJfzHC2k+fN0MY+74rWskGrTM7xyTqjA477P7TL7J4ns+o+F4mNZXzOAOZzjrjGd6yeznZO54g+m3jLAH3nO0aZ/U3T5c/Stg9mu4xiQ19IAP+VEcsfRpCMD/AE5+YrbPDeGR20SxQoEjQYVR/U+ZPUnc1nyapR4jyX48Df5ik9le522tcPcf3iXyYfgqf4U/N82+1enEgnDrtEtY1e9vmKozgLFBCnQBAMIo6DdsEk9KvE86xqzuwVVBZmJACgbkknkKonEeP2897BeQvrhso5/aJ8HwsSJpSJCca5Cx2C55/KskZSm25cmiUYxVIw73id7ccKvnuhAEVJ0UIGDrLDMqDcsQRs+DscgVueylLxozDDMilh5MVBI39Sa1JNYtNDZ8OIxLeSm5u1/RAZTPNn9JywjHqD9dw1uwLhv1MeZ8pClKVeUClKUApSlAKUpQClKUApSlAKUpQClKUAqkd4do0U1pfqrPHamVbhVGplgmTBlVf4CoJxvg+lXesHjnF47S3lnmz4caFnwNRxy2HXnUNWqZKdO0QlneJMgeJ1kRhkMpDKR8xS8vUhQvK6xoBks7BR9zVTn/ALKmdn9lv7OR+bQwXUOoOM6z4GpDzzlh9Kra8I4P7azSTSyQLEpDXbzBXnd21BS6rqwoXIxjf0Nc+WmS5s3LO3xRPf8AEo+I8i20r8PU6Pa0Un31+J9HMxjlqHl9KsvD+1FrcLqiuInHo6gjPmpwR9RWDD2y4esemKaJlRcCKFS5xyCqiA/LFQvZ/sFbXIkubuzVXmmaRImBUxRbBEZFIXJ06iMfmqtxjXKaLE5Xw7Jbjnb+2tjoVvaJydKQQ/iSFjyB07L9d/SprhEsrQI1wqpKwy6KSVQkkhcnmQMAnzzjavjhvAre2z4EMUWeZRFUn6gZr547eSRQMYEMkze5EoG3iNyZidgq/ESegqt0+Invlcsr173jWgvZLObSI1XS8z4MJlxloWBGOX75GKjH4hb3d0otml4g8bare2jQRWVuV+F5X0hTp/USeew5Vm9mOxcdxcC3lAlgsyZblmAK3XELhdR1eYRW5H9SitpWXD44F0QxpGv6UUKPsBW/HgjVmOeZ3RC9k+yptfEmncTXc2PFlAwoVfhiiB3WNfuTuasVKVqSrgzN2KUpQgUpSgFKV+O4AJJwAMknkAOpNAftDVW4n3lWULmNZDcTAH8G3UzPkdCV91f9RFQPFu1V5MuS6cPh6tqSS4I8izfhxnHlqO/PapBh8P75WEpku444rN5nhjILG4iZGxqnUnBU4bOkZXbnWxf7et/+fF/4if8AWtCXK8PKyxWsMt7cyqwLorzya2B98yNsN98r61g/8PeP/ol/8eP/ANdCTpelKVBApVV4l3l2VvdNbyO+qPHiusTvFESMhZHUHScb+Q6mrRHIGAZSCCAQQcggjYgjmKCz6pSlAKiu1fDPabG5hxkyQSIB/EUOn98VK0oCl9m+I+0WcEv64kY9Pe0gMMdPeBFSJ351A9n19mnu7I7CGUywj/s9yTIunfkr+In0FTNrdLKiuh1IwypHIg9d642SO2TR1oS3RTPUDHKlKV4PYrC43xVbW2lnf4YkZyPMgbL9TgfWs2tf97/EPwbe2H+fNqceccADEH5syfaveOO6SR4nLbFsvPdpNC3D4jFLHLI48a4KMpPjz/iSawCSpBbGD0UVaq5ejg0OJIi0Uo+GSJijj6rz+Rq8dm+9+5tiFvl9oh2HjRqFnTkMug2cdcjB+ddk5RumlYfCeLxXcKzQSLJGwyrKcj5HqCOoO4rMoQKUrxu7xIkZ5HVEUZZmIVVA5kk8qA9q+ZJAoJYgADJJIAAHUk8q1b2m771VJP7Pi8YJs1zLlLcN5INmlbcbDH2rVPE+K3vEmC3t04yciAAsd8EEQRDCjl8WKkk3hxfvOBynDYTePkqZc+HaowyN5SPxMHon/wCQqh9o53k97jN/hTutlAWSIjyKj35N+pH1qvdm3EHjW91fPDDARpjQiMyiTLE6gC5/lXferN2a4aLj3+F2AYEn++XJKJqHMqzapH3B5dfKgPfhUMrJptIFsoOkjoDM481i/L83JPLaq92n4ZCZEMTz393FIjNbkNco6g5ZHSNdMYIB2H2rZ9h3aNL73Eblpv8As8OqC2x5Ng65PqcelXLh3C4rZBHBGkSD8qKFH2HP50A4XCiwpoiEIKKfDCqmjIB0kKMDHKsqlKggVBcb7cWVm/h3FwiSY1aPeZgp/MwQHSPU1OmtH9oo3seMXXtPwXjiS3nIAUhVx4JboV2GPQHrVeWbhBySsqzZHjg5xV14Hxw7iMU1xfNCyuGvJX1KQQyuRobPUEA/Y1be77tGsEktlKyqiobi3JOAseT40eTyCEah5K3pVC4lZezXEVxCoAkdYZ1GwZZCAr45ZDEb+tYnbvhZma1xnebwiRn4ZcZ5eimuVhypZ966lZxMGdLUe0XUrv0+vD0ZsK77yLm5JNmsUUOfw5JkaSSUA/GIwyhFPTJJ67VZu77tNJxC0MsqqHSV4i6AiOXwzjxEBJIB5YzzBrXkfDJLuRbS3ypZR4kg5W9v8Jf+Y4KqOpyfymtt8E4NFZ28cEC6Y41CqOvqT5knJJ6k1u0s8mROcuvBHS0eTLlTyT6fSM6lK+ZJAoJY4AGSTsABuSa1m4pfeFb+zPDxJQMQfhXQxu1rKy5I6kxthgPVqg+7+/C+PZkjNvIXiIOQ9rOTJE6nqBqx9qqvbfvAfizNFH7lir4H6rkqdmb9KZGQo59fIQnCb9oZYQJFiePKW1w4JQK2f7rddTESTpb8pP2z5sW5WaMOTa6N6UqpL2ov191+GSNIB8Uc8RhbyIZtwCem5HrWdwdL2WbxboJBGqkJbI/ilmPN5ZMAHHRQOu/Kuc4Nd/yb1JPon61N3qMTxO2B5C2YjbqXbO/0FbZrXXfDws+Hb3a/5D+HJ6xzEDP0Yf8Am9Ks07rIrK86uDKXSlfLuACTsBuT5Cuqcwy+CdoLjhspmtTscGaA/wCHMo57flfyYb/PlXQHZztBFf2sdxCcpIM46qw2ZG9QcitJ9luwF1xMBxm2tjv4zqfEkX/7MZxsf1nbfbNbo7LdlYOG24gtwwQMWOpizFmABJPTkNhtQEvXPvb66ku72/LyyywWVxC4g1EwGMBRMukbahv92roKtKdoezfE7OO/0RQSWxlnuC7Nl2hlJZ1EYPMAnOfXFSSUXiN0tzJ7QAUtUZoYfDVQY0XABVCRh5C3PGQB8sSMdmY0zqSzhPPBBnf1eRtgfQZNU67GlUgjLKzN7+pwIZFyphmGdlJU7nOPd9TVm4b2VgtXt57mVbu3RiLgQMJUgbnHq0klk1Zzyz5b7w3SslKzJ4jw6aUQzWdrdSyR4MdwYyysBn4vEH4g354HpWxe5C+dxeKsbJbiRGUMCNFy8YNxGobcKGwcdM+tfR7yLaU+HZCS8mI9yKGN/l77MAEUbZJ5Crj2M4LJbW58bSJ5pXnnCfCskpHuqeoVVRc9dNU4pzl+ZUWZIxj07J6lKVcUilKUAqM7SWttJayC9EZt9JMhkwFUfqz+UjOxG/lUnmqR3ozrNbNYpGZbi4QyRICiqvgujeI7OQAobSMDc5x60brlkpWatur0W4cQG5Ng20F3NCw8Jy2ylj/iR5Aw2AcHHrXhDxK5uWVo7SeWMSxSF442KHwwVbwywBIbSpHlvVn7dcWmls0iaxuRIs0LPGI1lhkEbBmQSxk+6cbbdKnE7zeHeFrM4TTsYmVhKpHNPDxnI5bbVy5Qi/xKPfkeH9maeU3J/IwuxHaOeyhkabhl2XkkZ5ZFEWogHEarGSHKqmB131edbG7OdpIb+ATQMSuSrKw0vG680kX8rDyqscD7XWl6oMEyMT+QkLID5FDvmvjsmRDxq+jGwngguAP1MhaORh0G5XPU861Ycrb2NUaZ4I44LZ0X6vO5t1kRkcZV1KsOhVhgj6gmvSlaig0f2k7obmyJexJubcb+Af8A6iMddB5SD02PoapiSrIGBB2JV0YEMpHNWU7g105fXiQxPLIQEjRncnkFUZP7CuXOL3DvNJeb6pXaSZP4HYkAeqggfSpJLV2U7by2AEc2ue2Hwke9NCPIZPvoN9uY6VtLhfF4bqMSQSLIh6qc49GHNT6HBrRb3SiPxM+7p1Z8xUt3bcV9luI5XbMV7+HKdgsUoY+Fn91yf1Vly6XenOC65Zpw52moyN01Qe+fiax2CwnGqeZFA66UOtm/ZR/qq83d2kKNJIwREBZmY4Cgcya0L244219Mt02oQiVIrVORMYJZpGB397T+48qzaXDLJO10uTRnmoxrzPao6Kd5JVkVY3ijfOiUMUmZTyYKQSmfXevnjtwQqxrs0jac+Q6/1FZ8EIRQo5AYH0rpHNN9dgu2icTtywXw5Yj4c0Oc6GA2KnqhHI/MdKs1c7diuOf2fxOKYkLDPi3uM7KAx9yQ+Wlsb+WfM10TQCoXtpxdrTh9zOiqzRwsVVt1LHYah1G/KpqojthaLLw+6Rx7rW8v0xGxBHqCAfpQFO7OdnLXhVugbwkkCDxZnKhmYD3veY7KM4wNsVXLmyg4vxP+7n+7xxYvJYjpS5LMGSEsp9/qSfmKqneJdm6niZxkLaWhwTnDTtrdh5Eg4J66a8eyKzrexxW1w1sLhtMmlUYe4rMCFYYzsR9a5y4dt8s6PaquDYfaKS1sbzhhVVi8CV3cRofw7bwiru6oM6c6Mk+R9a2tDMrqGUhlYAqwIKkEZBBHMVqbiAteCwTSyytNczoV1TNqlmOPdQD8seefT12FbK7NcPFvZW0IORHBGmcgg6UAyCOea06d/hr9zNnXNklSlK0GcUpSgNS9neCw3hllumd78TSLMRNLHLAVkYIiKjAooAUrt1zWVx/gc0Lrex3bs1tHJiK6bVEY2GXXxBhlPuqcnVuoq6cZ7EWV2/iT26NIP8xdUcnLHxoQ371qHifDba5u2jtxIbO2YqS9zPMlxODvpV3K6EPUcz1xWPMnBOblx5HvJqseHHukuiVtu9OaaANFw+bxWG2p1EHo2s4ZhyONI+fWsDhHC/DjzKFaVmaWRtI/xJGLNjyAJwPlXj2kvWijXw9mJOMbfCpx9NRjH1qUgi0Kq5J0gLk5ycDGTn5VycuRyjwqTPmdbr82pgt1JehHcQ4ErMssOIriM6opVAGGHIOMe8p65qSse0TzmK/jjIu7EtFe2ynd7d93Meefw6136Eb7Gvqq12jvpbCX2y35sjQTLnYh1PhufVTjHyFWaTK9yj8Pl7y/7L1jjL2M3+F/szevZ7tJb8QhE1rIJEJweYZWHNXU7qdxsfOpOuaexvG5eEzRzRDUhVUuoR/mIObL/Gu5H261ubjXejZwWS3UcizeJtBEhHiSSEfARzTGRqyNvngHvHcILvp4/iOKyQ7zHxZ/SGM7Kf53x9ENaqhuFk1Ab6SVYeor3u7qW4eSad9U0u7sNtO2FVPJVGwqAs7loreWQnLFyAdtyMLn75+1SSeslmVEcGciSbA57RggkVLXkYtWcOmu0l3YAZ8Jzz2H5Tz9KxrEeJfRZ/y4jIR5Ftv6kVa66+hw7sbl439e4rk+SCub2B0Xxrx5olwUhkm8RR5ZQe8cDb3qiO0XiTqs2kpDGyiMMMM2phl8flGwq2pYRqciNAfMKoP9Kj+1seqzl9NJ+zCr8mnUcUkqSq6SI3W+TCktlZ1Y80zj6jFed/d+GmQMsSFVfNia942yAfMA/cVF8cQs0KgldUhGR0yAM/ua4BYZ7osqFTgggqceY54+Rrbvdl3jpPGlpdOEu4/cXUcC4QAaXUnbVjYrnPuk9dtSwwhFCqMADAFQvFD4pLDkjaI8bM8px18h/tUg6s4xxyCzj8S5lSJOhY4JPko5sfQAmtfHvHPF5ZbOyhdYdIE91ISjCJ9mWOMDIZ1yFYkY3ONq1Ta2xUAyO0jgbu7FiM7kLqOwrY/c9aYsZJjjM87vn+FPcUZ9MN96ozT2QtF2GClKmQnera6LlWA2NrGB5KILnfHyWX9hVKkizg5KlSGVlJVlYdQRuDVr7bcde/cyRwH2KGR7U3mRgtMqg7dFDqu425ZxkVU7fhU8pCSqY0X/ABXJxqA56PnjnWJwaSb4NqmnaXJ+8NtjLOZ5GZ41VvEmmYv4mVxgM3PHnW9+5kyHg1v4mcZk8LVz8ESNo59MZx6Yqnd3/YIcSC3NyMWSnFvb7r42g48STzTbZev9dzogAAAAAGABsAByAFbsUWlbMWWSfCP2lKVaUilKUBSe9PtI9tbJbwHFzdsYoyP8tBjxZf8ASpx82HlVGSFbW20xrkRRnSo5tpXP3J/rWX2jvPauM3L5ylrGltH5BzmSU/PJAz5AeVfpbH+3zria/LuybPBHzv2ln3ZVj8F/Jr72f22S2aWUyNLpLKrEJFqLN4agH3TphbOdzq6Yq5cLsZIS6s+uPIMWokyKMe8rMeYBxjrVYm4EH4iWhbwSDIQyqCNcaRZJUnByZTnlVm4LxQzq4YASROY5AOWpfzL6EbivGodxW3quvK/qivVSbgtvVdeVv6RIVDcbsFkEsWUBmiYhNPvtJHjEmrPIDSMfvUzULfD/AOY2n/dz/wBErLivda9X8OTHhtSteCb+Cv8AoqvCp9cKH+EA/Mbf7VH30AW4WRRjSFL45Eu+gfsT9qkOGppV1/TLIo+Qc19XlkJFI5aipY9SFIP+1fUJ3yfYp2rHELjw42Yc+S+rHYfvUbf2mEggHVhq/wBIyx/cmsuf8S4ROkY8Rv5jso/3rzhmEk7v+SJSgP8AFzY/tipPRI9nYs3Nw/QaIx9Bkj+lWKonsvCRb6iMGR2k+jHb9gD9al6+k0sNmKK+uSiXZ+Vi8Wh1wSr5xtj56SR++KyqVoatUQVXhUmqCM/wgfbb/avDjO3hP+iVSfkdv+lenC00eJF/y5GUfy5yP61kXlv4kbJ+oEfXpXyjVOmXn3M2FYjoCfsKheDx+7bj/vJPr8I//qpLhk/iRLnmBpcfxLsc/wDvrX17GA0ZU6QgZcYyCrY29NwK8g935H5Vj2fbK4Xhi2kGmGMK4eQEtJJqZiQOkY3xtvWVVakYReKh206ivqrcsfeocVLs9RbXR0l2Is4b3gVtHJEvhSWwR4wMKcbMRjkSy6s8871Xv+CAMmlryVrXV/gaFEhQco2mByR0zjOKuHd/w023C7SJviWBCw8mYaiPoWqwUaT7Ck10eVpaJFGscahERQqKBgKqjAAFetKVJ5FKUoBSlKA0Zw0kzXzEkluIXOST+mTSP2UCvntDYtLAfDOJI2EsZ/jjyQPqCR9a9p7T2Xil/bnk0vtUfPdZxlvs233rNzXzupuGdv1s+U1e7HqZP1soHAO1oafUySFzHL7iIWLSSTI2F9AqAZPlVn7OcOeJZHl2knkMjKDkIDsq56kDnXlwjgHs91MyDETxrjcE6y7M2w5AZ/p5VOUz5It1BcOhqcsG2sa4dfOhUHM2ricY6Q2zseWxkYKM/TFTUkgUFmOAAST5ADJNVRbxvAnuVB8W7cR2y/mI+CLA9cs1eMMW7r9Pe/8ACvTwcrrx4X6vj+LIOKSSKITSwyLBNJI8cwUmJsyMCMjluDz/AN6y0uUYagykeeRiujOA8BS3sYbVlVljhWNgRqViB72QeYJyd6rPEu5Thk8vieC0e+WSKRkjb0K8lH8uOdfSpVwfXpUqNCW177k0o5s+lB1JAAUfvmvZLLIitV5vvK3kg3c/XlWf2ss1g4rege7BBMzqu2AzquAPQZOB02r67HprEszfGz6cfoVQCB9c/tWnTYva5FF9ESdIsKIAABsAMAeQFftKV9KUilKUBWr+Pw70+U0Yb/Wmx/bf617V7dp4fw0lHOJwx/kb3X/Yj7V4V87rcezK/Xkti+CIvPEhnUxAETMF0nAHiEgDc7LnI3+dX/h/dJxOfeQwWq/xN40n2X3f3qpXVsJEKtyP3B6EfKtx91fb32yL2W5Ye2QjByTmeIAaZlzzPRh5jPXbIeyNTuIiKgSXtyzZ94oIkUr1AXSSOu+T8qnrLuf4ZEYz7PrdGDB5JJHZmXcF98N8sY9KudKggUpSgFKUoBSlKAUpSgKV3h9inuzHdWuBdwKQFOAtxETloWPQ8yp5Ak+eRQ4eJ+LG5iX8VMhoXOhkkHNJBzU7Het41Wu1PYG3vz4h1Q3AGFuYjpkGOQbpINuTZ9MVk1GmWbnxMOr0cc9Ppr65NbW3EQ2A48OTRraNiCUXUVySPdIyPPy5V8XvHYIV1SSoB094En5KuSamLvu54lGcJJaXSY0kyq8MjLvs2kMprAtu629Vspa8OjP69bvp/wBIQZ+/Wuf9xnfK+DX9/wCnL/5uS+V8Gv7+TKxdXLX4y+YLFfed3915sHYfwpVu7t+ANxC7W+kUraW5K2aHI8WQbGbGPhA2HqB5Gpi17nhM6vxC4M4U5FvEpit9v1ZJd+nUVsWCBY1VEUKqgKqgYVVAwAAOQroYNPs5fuXl82dTTaX2dSl4dLy+b9T0pSlazcclcR4gbmeRn+J5pJpRv8bSEKhz0UD9hWNw/jDwzNInvIxAZOQcDbVnoeeDW1e/Ls3ZW0YnjTw7u4kx7jEK45yO6ctttxjdhWnlGK9wk4PdHsnsv3DOORXA9xsN1RtnH06/MVIVrBkB+fQ8iPrWbbcbuI/hlLDycBv3O9dbH9orqa+BW4eRsGlU+HtrKPjiRvVWIz9Dmvl+20x+GFB82J/6Vp+/Ya7/AGZ52Mt88IdWVvhYEN8iMGqzw6TKFScmNjGSDnOk4Bz6jFQl5xaecYkkwvVE90H5+f1r84XerA+G2Rh64DDly+dczWaiOatq6LIxos1YnELjwQJlcxyxENFIpw4foB556jyzWV2eifiNx4Fro141apXEa4zj3R8TnfkBW3OyHdDDaus12wurhTlcjEMRByPDTqQfzN9hWAkuHZu4lks7d7gYmaGNpRjGHKAtt036VI0pQClKUApSlAKUpQClKUApSlAKUpQClKUApSlAcz97PaI3nFJQDmO3/AjHTKn8Rvq+RnyUVUbS3aaaOFPjldY0znGXYKCcAnG/Spzt7wV7PidzE4OGlaaMn80crFgfuSPmKwuyXEI7TiFtcSjXHFKrODn3Ry1jHVSQ2OumpPRs6X/4d28IaL38XG4aH8InyGG1Aeu/yqncW7ouKW+fwFnUfmgcNn/Q2G/aul4ZldVZSGVgGVgcgqRkEHqCK+6EWce3XD5Yc+LDLHjGdcTpjPLJI2zmvK2iaXPho8mMZ0Iz4zyzpG2a7HpSxZybJ2M4gIjKbK4EY5kxkEDz0fFj1xUMCDXZZNcqd4/GILricz2aKkY90kbLM6khpQBsM/vjJ3NAQBG4O4IOQQcEHzBFdCdyfaq5vrSUXJZ/AkCJOw3kBGSrH8zLtk+TDO9aG4PwmS7nit4h+JKwVfJf1MfRRkn5V1b2c4BHYWsVvCMLGuM4wWb8zt6k5P1oGSVKUqCBSlKAUpSgFKUoBSlKAUpSgFKUoBSlKAUpSgKB3vdhP7QtfFhXN1bgsmOcsfNovXzHr8zXOitkV2VWle+Xu3Car+0QAc7qNR/+9QNhjfV9/OpJPHuZ7xvCZbC5b3GOLWQknSx/yCein8vkdvKt4VxqRn/3+4rfPdB3me1qLO6b+8ov4cjEf3hB555yAc/MDPnQG0aUrwvb1II2klYJGilndjgKo5k1BBTO+HtSbLhzLG2Jrg+DHv7wVgfEcfJcj5sK5uVAMegxVo7wu2J4petKMiFB4dupGCEzkuR0LHf5YHSq5BbNK6xpu8jKi/zOQo/rUkm5+4TsmBG9/Iu8mY7fPMRqSJHH8zDHyU+dbfrD4PwtLW3igjGEiRUUeijGfmdz9azKggUpSgFKUoBSlKAUpSgFKUoBSlKAUpSgFKVSO2nevb8KnEM8NwxZA6uipoYE7hSzDJHX50Bd6VqKLv8ARL/g2mOf+JOoPp7qqTUffd7HEJMhDBCOmmIyMPrI2P8Ay9aA3bVP7T95tjalomY3EuCGghAkO+xV2+BPkTn0rT/E+0F7c7TXtwVOzIrLEhGc4KxgbVGqiRIcAKoGTjYUBDycFdncoFjjLsY1Y6nVCxKq2nbIGBXpY8JKXVv4s3hRmZAZ4wdUJ1DDjJGN+vTn6VlKkkjjDSBiNSwRQ+LIEH55B0+VfV5ZPJbsySJIhQnJQqcAZ6HAO3lzFSSdUqMAb59fOoHt1aWslhN7cpa3jXxHAZlOU3GkqQck4AHma+uwl4ZuGWchJJa3jyTuSQoBJP0qq9/N4ycLWNckz3MUWAcZ2d8H0JjAqCDRdvwXxFLgtGGYsiZ1BEJ90EtudutZFjw6S2nhmBEohlSTQPcZtDAkA7jpUnHY3B5mJB6anP8AsK8OIQyxASLIHQMA40KMKTgkEHpUknS/AeOxXsCTQtlXAJH5kbqjj8rA5BHpUhXLi2zLIZIpZYmPxeFIU1YyMnHoayG4jMoOu7ucfxXUg+nxCoIOmZJQoyxAHmSB/Woa+7cWEBxJeW6kHBHjRlgcZ3AJI2865rkuonOAJJz0GZJcfIsSBXj7GzsEWJEZiAsaIJrhs8gEXYfWpJOjOG95/DbiURRXcZdiFUHWmpicAKXUAknyNWmtK9gu5RvES4vh4aowkS3DAyMynKtM67KP4F+tbqqCBSlKAUpSgFKUoBSlKAUpSgFYHGeAwXkZjuYklQ9GGcHzU81PqCDSlAUTincbbPvbyvFzwsipcRj0GvDgfJqqt/3NXsefDWCUdDFPLA52H5JAUHXkelKVIIC97FcQhzqt7sAZ3WOG4Awcc4zqPPyqHMAibXdPNhT8ElvJEuroCCNyPL0pShJsPsl7RZcBuL6GB5Lu7kPh6ULOsTHw42wBq0rhmA9VPXNVXhnZW9nhFtb2lwGI0NLNG0Ma6s6mJkwT15ClKA6D4DwkWlrDAu4hiWMHlnSoBP1O9RfeB2U/tOxeBWCSZWSFzyWVDlc+h3GfXrSlQQaV4rwHiIUQtZXCSyMsfiIviRDUQC2tM4GCd+nnVh7Y91sts8f9n2xmga3WKeNXVSZEyPF945JYc8DnSlSSUxOwnEG932O+PPAZ1RceRbHlUxw7ui4hJuLO3hzya4nMhHzVdX9KUoC68J7k873l27D/AJVuogT5Ft2Yfar32f7J2tghW1hSPPxMBl2/mdssfqaUqCCXpSlAKUpQClKUApSlAf/Z"/>
          <p:cNvSpPr>
            <a:spLocks noChangeAspect="1" noChangeArrowheads="1"/>
          </p:cNvSpPr>
          <p:nvPr/>
        </p:nvSpPr>
        <p:spPr bwMode="auto">
          <a:xfrm>
            <a:off x="1739901" y="-915988"/>
            <a:ext cx="2066925" cy="2209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E88DB436-B8CC-1765-1CBD-BFE77BD7F3A9}"/>
              </a:ext>
            </a:extLst>
          </p:cNvPr>
          <p:cNvGrpSpPr/>
          <p:nvPr/>
        </p:nvGrpSpPr>
        <p:grpSpPr>
          <a:xfrm>
            <a:off x="2545350" y="2066324"/>
            <a:ext cx="7667907" cy="4791675"/>
            <a:chOff x="1541822" y="1591329"/>
            <a:chExt cx="8787246" cy="5190472"/>
          </a:xfrm>
        </p:grpSpPr>
        <p:sp>
          <p:nvSpPr>
            <p:cNvPr id="11272" name="Line 12"/>
            <p:cNvSpPr>
              <a:spLocks noChangeShapeType="1"/>
            </p:cNvSpPr>
            <p:nvPr/>
          </p:nvSpPr>
          <p:spPr bwMode="auto">
            <a:xfrm flipH="1">
              <a:off x="5693268" y="4369562"/>
              <a:ext cx="3069731" cy="452322"/>
            </a:xfrm>
            <a:prstGeom prst="line">
              <a:avLst/>
            </a:prstGeom>
            <a:noFill/>
            <a:ln w="50800">
              <a:solidFill>
                <a:srgbClr val="00B05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1273" name="Text Box 13"/>
            <p:cNvSpPr txBox="1">
              <a:spLocks noChangeArrowheads="1"/>
            </p:cNvSpPr>
            <p:nvPr/>
          </p:nvSpPr>
          <p:spPr bwMode="auto">
            <a:xfrm rot="10800000" flipV="1">
              <a:off x="6729332" y="4668080"/>
              <a:ext cx="2033668" cy="37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ts val="600"/>
                </a:spcAft>
                <a:buClr>
                  <a:srgbClr val="000000"/>
                </a:buClr>
                <a:buSzPct val="90000"/>
                <a:buFont typeface="Monotype Sorts"/>
                <a:buNone/>
              </a:pPr>
              <a:r>
                <a:rPr lang="en-US" sz="1300" dirty="0">
                  <a:solidFill>
                    <a:srgbClr val="00B050"/>
                  </a:solidFill>
                </a:rPr>
                <a:t>Police Dispatched</a:t>
              </a:r>
              <a:endParaRPr lang="en-US" sz="1300" dirty="0">
                <a:solidFill>
                  <a:srgbClr val="00B050"/>
                </a:solidFill>
                <a:latin typeface="Times New Roman" pitchFamily="18" charset="0"/>
              </a:endParaRPr>
            </a:p>
          </p:txBody>
        </p:sp>
        <p:sp>
          <p:nvSpPr>
            <p:cNvPr id="11296" name="Text Box 36"/>
            <p:cNvSpPr txBox="1">
              <a:spLocks noChangeArrowheads="1"/>
            </p:cNvSpPr>
            <p:nvPr/>
          </p:nvSpPr>
          <p:spPr bwMode="auto">
            <a:xfrm>
              <a:off x="7226301" y="2073275"/>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pic>
          <p:nvPicPr>
            <p:cNvPr id="11305" name="Picture 52" descr="MCTN01166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3092" y="4283475"/>
              <a:ext cx="1720177" cy="10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1" descr="C:\Users\Brad\AppData\Local\Microsoft\Windows\Temporary Internet Files\Content.IE5\3HJHH8SA\MC90028759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0780" y="3460847"/>
              <a:ext cx="716443" cy="8596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6301" y="3043917"/>
              <a:ext cx="1332162" cy="100449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2209801"/>
              <a:ext cx="1725612" cy="1146009"/>
            </a:xfrm>
            <a:prstGeom prst="rect">
              <a:avLst/>
            </a:prstGeom>
          </p:spPr>
        </p:pic>
        <p:pic>
          <p:nvPicPr>
            <p:cNvPr id="1026" name="Picture 2" descr="http://www.safetysource.com/media/images/photo-psap.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12788" y="2253615"/>
              <a:ext cx="1416280" cy="2414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05072" y="1698486"/>
              <a:ext cx="701819" cy="731997"/>
            </a:xfrm>
            <a:prstGeom prst="rect">
              <a:avLst/>
            </a:prstGeom>
          </p:spPr>
        </p:pic>
        <p:sp>
          <p:nvSpPr>
            <p:cNvPr id="6" name="TextBox 5"/>
            <p:cNvSpPr txBox="1"/>
            <p:nvPr/>
          </p:nvSpPr>
          <p:spPr>
            <a:xfrm>
              <a:off x="1541822" y="4369562"/>
              <a:ext cx="1608197" cy="646331"/>
            </a:xfrm>
            <a:prstGeom prst="rect">
              <a:avLst/>
            </a:prstGeom>
            <a:noFill/>
          </p:spPr>
          <p:txBody>
            <a:bodyPr wrap="none" rtlCol="0">
              <a:normAutofit/>
            </a:bodyPr>
            <a:lstStyle/>
            <a:p>
              <a:pPr>
                <a:lnSpc>
                  <a:spcPct val="90000"/>
                </a:lnSpc>
                <a:spcAft>
                  <a:spcPts val="600"/>
                </a:spcAft>
              </a:pPr>
              <a:r>
                <a:rPr lang="en-US" sz="1300" dirty="0"/>
                <a:t>Intruder Trips </a:t>
              </a:r>
              <a:br>
                <a:rPr lang="en-US" sz="1300" dirty="0"/>
              </a:br>
              <a:r>
                <a:rPr lang="en-US" sz="1300" dirty="0"/>
                <a:t>Control Panel</a:t>
              </a:r>
            </a:p>
          </p:txBody>
        </p:sp>
        <p:sp>
          <p:nvSpPr>
            <p:cNvPr id="51" name="TextBox 50"/>
            <p:cNvSpPr txBox="1"/>
            <p:nvPr/>
          </p:nvSpPr>
          <p:spPr>
            <a:xfrm>
              <a:off x="4996097" y="1671692"/>
              <a:ext cx="3865161" cy="369332"/>
            </a:xfrm>
            <a:prstGeom prst="rect">
              <a:avLst/>
            </a:prstGeom>
            <a:noFill/>
          </p:spPr>
          <p:txBody>
            <a:bodyPr wrap="none" rtlCol="0">
              <a:normAutofit/>
            </a:bodyPr>
            <a:lstStyle/>
            <a:p>
              <a:pPr>
                <a:lnSpc>
                  <a:spcPct val="90000"/>
                </a:lnSpc>
                <a:spcAft>
                  <a:spcPts val="600"/>
                </a:spcAft>
              </a:pPr>
              <a:r>
                <a:rPr lang="en-US" sz="1300" dirty="0"/>
                <a:t>Siren Sounds- But Silent On Hold-up</a:t>
              </a:r>
            </a:p>
          </p:txBody>
        </p:sp>
        <p:sp>
          <p:nvSpPr>
            <p:cNvPr id="52" name="TextBox 51"/>
            <p:cNvSpPr txBox="1"/>
            <p:nvPr/>
          </p:nvSpPr>
          <p:spPr>
            <a:xfrm>
              <a:off x="6129021" y="3429001"/>
              <a:ext cx="2783767" cy="646331"/>
            </a:xfrm>
            <a:prstGeom prst="rect">
              <a:avLst/>
            </a:prstGeom>
            <a:noFill/>
          </p:spPr>
          <p:txBody>
            <a:bodyPr wrap="square" rtlCol="0">
              <a:normAutofit/>
            </a:bodyPr>
            <a:lstStyle/>
            <a:p>
              <a:pPr>
                <a:lnSpc>
                  <a:spcPct val="90000"/>
                </a:lnSpc>
                <a:spcAft>
                  <a:spcPts val="600"/>
                </a:spcAft>
              </a:pPr>
              <a:r>
                <a:rPr lang="en-US" sz="1300" dirty="0">
                  <a:solidFill>
                    <a:srgbClr val="FF0000"/>
                  </a:solidFill>
                </a:rPr>
                <a:t>Alarm Sent to Alarm Company Central Station</a:t>
              </a:r>
            </a:p>
          </p:txBody>
        </p:sp>
        <p:sp>
          <p:nvSpPr>
            <p:cNvPr id="53" name="Line 12"/>
            <p:cNvSpPr>
              <a:spLocks noChangeShapeType="1"/>
            </p:cNvSpPr>
            <p:nvPr/>
          </p:nvSpPr>
          <p:spPr bwMode="auto">
            <a:xfrm flipV="1">
              <a:off x="2620962" y="3546162"/>
              <a:ext cx="1036638" cy="344503"/>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ine 12"/>
            <p:cNvSpPr>
              <a:spLocks noChangeShapeType="1"/>
            </p:cNvSpPr>
            <p:nvPr/>
          </p:nvSpPr>
          <p:spPr bwMode="auto">
            <a:xfrm flipV="1">
              <a:off x="4302122" y="2430484"/>
              <a:ext cx="182491" cy="613431"/>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ine 12"/>
            <p:cNvSpPr>
              <a:spLocks noChangeShapeType="1"/>
            </p:cNvSpPr>
            <p:nvPr/>
          </p:nvSpPr>
          <p:spPr bwMode="auto">
            <a:xfrm flipV="1">
              <a:off x="5130054" y="3092705"/>
              <a:ext cx="975485" cy="453457"/>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56" name="Line 12"/>
            <p:cNvSpPr>
              <a:spLocks noChangeShapeType="1"/>
            </p:cNvSpPr>
            <p:nvPr/>
          </p:nvSpPr>
          <p:spPr bwMode="auto">
            <a:xfrm>
              <a:off x="7938898" y="2852604"/>
              <a:ext cx="824102" cy="49869"/>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Rectangle 6"/>
            <p:cNvSpPr/>
            <p:nvPr/>
          </p:nvSpPr>
          <p:spPr>
            <a:xfrm>
              <a:off x="8616273" y="5044580"/>
              <a:ext cx="1682384" cy="1200329"/>
            </a:xfrm>
            <a:prstGeom prst="rect">
              <a:avLst/>
            </a:prstGeom>
          </p:spPr>
          <p:txBody>
            <a:bodyPr wrap="none">
              <a:normAutofit/>
            </a:bodyPr>
            <a:lstStyle/>
            <a:p>
              <a:pPr>
                <a:lnSpc>
                  <a:spcPct val="90000"/>
                </a:lnSpc>
                <a:spcAft>
                  <a:spcPts val="600"/>
                </a:spcAft>
              </a:pPr>
              <a:r>
                <a:rPr lang="en-US" sz="900" dirty="0">
                  <a:solidFill>
                    <a:srgbClr val="0033CC"/>
                  </a:solidFill>
                </a:rPr>
                <a:t>Alarm Company</a:t>
              </a:r>
              <a:br>
                <a:rPr lang="en-US" sz="900" dirty="0">
                  <a:solidFill>
                    <a:srgbClr val="0033CC"/>
                  </a:solidFill>
                </a:rPr>
              </a:br>
              <a:r>
                <a:rPr lang="en-US" sz="900" dirty="0">
                  <a:solidFill>
                    <a:srgbClr val="0033CC"/>
                  </a:solidFill>
                </a:rPr>
                <a:t>Calls to Verify</a:t>
              </a:r>
            </a:p>
            <a:p>
              <a:pPr>
                <a:lnSpc>
                  <a:spcPct val="90000"/>
                </a:lnSpc>
                <a:spcAft>
                  <a:spcPts val="600"/>
                </a:spcAft>
              </a:pPr>
              <a:r>
                <a:rPr lang="en-US" sz="900" dirty="0">
                  <a:solidFill>
                    <a:srgbClr val="0033CC"/>
                  </a:solidFill>
                </a:rPr>
                <a:t>Then Calls</a:t>
              </a:r>
              <a:br>
                <a:rPr lang="en-US" sz="900" dirty="0">
                  <a:solidFill>
                    <a:srgbClr val="0033CC"/>
                  </a:solidFill>
                </a:rPr>
              </a:br>
              <a:r>
                <a:rPr lang="en-US" sz="900" dirty="0">
                  <a:solidFill>
                    <a:srgbClr val="0033CC"/>
                  </a:solidFill>
                </a:rPr>
                <a:t>Public Safety</a:t>
              </a:r>
            </a:p>
          </p:txBody>
        </p:sp>
        <p:sp>
          <p:nvSpPr>
            <p:cNvPr id="9" name="Rectangle 8"/>
            <p:cNvSpPr/>
            <p:nvPr/>
          </p:nvSpPr>
          <p:spPr>
            <a:xfrm>
              <a:off x="1600201" y="6135470"/>
              <a:ext cx="1619919" cy="646331"/>
            </a:xfrm>
            <a:prstGeom prst="rect">
              <a:avLst/>
            </a:prstGeom>
          </p:spPr>
          <p:txBody>
            <a:bodyPr wrap="square">
              <a:normAutofit/>
            </a:bodyPr>
            <a:lstStyle/>
            <a:p>
              <a:pPr>
                <a:lnSpc>
                  <a:spcPct val="90000"/>
                </a:lnSpc>
                <a:spcAft>
                  <a:spcPts val="600"/>
                </a:spcAft>
              </a:pPr>
              <a:r>
                <a:rPr lang="en-US" sz="1300" dirty="0"/>
                <a:t>Fire Trips </a:t>
              </a:r>
              <a:br>
                <a:rPr lang="en-US" sz="1300" dirty="0"/>
              </a:br>
              <a:r>
                <a:rPr lang="en-US" sz="1300" dirty="0"/>
                <a:t>Control Panel</a:t>
              </a:r>
            </a:p>
          </p:txBody>
        </p:sp>
        <p:sp>
          <p:nvSpPr>
            <p:cNvPr id="61" name="Line 12"/>
            <p:cNvSpPr>
              <a:spLocks noChangeShapeType="1"/>
            </p:cNvSpPr>
            <p:nvPr/>
          </p:nvSpPr>
          <p:spPr bwMode="auto">
            <a:xfrm flipV="1">
              <a:off x="5130053" y="3431136"/>
              <a:ext cx="1066800" cy="45952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2" name="Line 12"/>
            <p:cNvSpPr>
              <a:spLocks noChangeShapeType="1"/>
            </p:cNvSpPr>
            <p:nvPr/>
          </p:nvSpPr>
          <p:spPr bwMode="auto">
            <a:xfrm flipV="1">
              <a:off x="4561012" y="2430482"/>
              <a:ext cx="182491" cy="61343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3" name="Line 12"/>
            <p:cNvSpPr>
              <a:spLocks noChangeShapeType="1"/>
            </p:cNvSpPr>
            <p:nvPr/>
          </p:nvSpPr>
          <p:spPr bwMode="auto">
            <a:xfrm>
              <a:off x="7871900" y="3127209"/>
              <a:ext cx="891100" cy="192224"/>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64" name="Line 12"/>
            <p:cNvSpPr>
              <a:spLocks noChangeShapeType="1"/>
            </p:cNvSpPr>
            <p:nvPr/>
          </p:nvSpPr>
          <p:spPr bwMode="auto">
            <a:xfrm flipH="1">
              <a:off x="5336612" y="4692727"/>
              <a:ext cx="3959788" cy="1203495"/>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pic>
          <p:nvPicPr>
            <p:cNvPr id="1028" name="Picture 4" descr="C:\Users\Brad\AppData\Local\Microsoft\Windows\Temporary Internet Files\Content.IE5\HCPMOREV\MC900318282[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57600" y="5562601"/>
              <a:ext cx="1676096" cy="7305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13"/>
            <p:cNvSpPr txBox="1">
              <a:spLocks noChangeArrowheads="1"/>
            </p:cNvSpPr>
            <p:nvPr/>
          </p:nvSpPr>
          <p:spPr bwMode="auto">
            <a:xfrm rot="10800000" flipV="1">
              <a:off x="6024301" y="5799423"/>
              <a:ext cx="2021410" cy="31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ts val="600"/>
                </a:spcAft>
                <a:buClr>
                  <a:srgbClr val="000000"/>
                </a:buClr>
                <a:buSzPct val="90000"/>
                <a:buFont typeface="Monotype Sorts"/>
                <a:buNone/>
              </a:pPr>
              <a:r>
                <a:rPr lang="en-US" sz="1600" dirty="0">
                  <a:solidFill>
                    <a:srgbClr val="FF0000"/>
                  </a:solidFill>
                </a:rPr>
                <a:t>Fire Dispatched</a:t>
              </a:r>
              <a:endParaRPr lang="en-US" sz="1600" dirty="0">
                <a:solidFill>
                  <a:srgbClr val="FF0000"/>
                </a:solidFill>
                <a:latin typeface="Times New Roman" pitchFamily="18" charset="0"/>
              </a:endParaRPr>
            </a:p>
          </p:txBody>
        </p:sp>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8966" y="1591329"/>
              <a:ext cx="922386" cy="963893"/>
            </a:xfrm>
            <a:prstGeom prst="rect">
              <a:avLst/>
            </a:prstGeom>
          </p:spPr>
        </p:pic>
        <p:sp>
          <p:nvSpPr>
            <p:cNvPr id="33" name="TextBox 32"/>
            <p:cNvSpPr txBox="1"/>
            <p:nvPr/>
          </p:nvSpPr>
          <p:spPr>
            <a:xfrm>
              <a:off x="1611922" y="2563815"/>
              <a:ext cx="1839030" cy="646331"/>
            </a:xfrm>
            <a:prstGeom prst="rect">
              <a:avLst/>
            </a:prstGeom>
            <a:noFill/>
          </p:spPr>
          <p:txBody>
            <a:bodyPr wrap="none" rtlCol="0">
              <a:normAutofit/>
            </a:bodyPr>
            <a:lstStyle/>
            <a:p>
              <a:pPr>
                <a:lnSpc>
                  <a:spcPct val="90000"/>
                </a:lnSpc>
                <a:spcAft>
                  <a:spcPts val="600"/>
                </a:spcAft>
              </a:pPr>
              <a:r>
                <a:rPr lang="en-US" sz="1300" dirty="0"/>
                <a:t>Employee Trips </a:t>
              </a:r>
              <a:br>
                <a:rPr lang="en-US" sz="1300" dirty="0"/>
              </a:br>
              <a:r>
                <a:rPr lang="en-US" sz="1300" dirty="0"/>
                <a:t>Control Panel</a:t>
              </a:r>
            </a:p>
          </p:txBody>
        </p:sp>
        <p:sp>
          <p:nvSpPr>
            <p:cNvPr id="34" name="Line 12"/>
            <p:cNvSpPr>
              <a:spLocks noChangeShapeType="1"/>
            </p:cNvSpPr>
            <p:nvPr/>
          </p:nvSpPr>
          <p:spPr bwMode="auto">
            <a:xfrm>
              <a:off x="2871353" y="2244726"/>
              <a:ext cx="1090655" cy="65774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5" name="Line 12"/>
            <p:cNvSpPr>
              <a:spLocks noChangeShapeType="1"/>
            </p:cNvSpPr>
            <p:nvPr/>
          </p:nvSpPr>
          <p:spPr bwMode="auto">
            <a:xfrm flipV="1">
              <a:off x="5108464" y="2737197"/>
              <a:ext cx="997075" cy="46320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6" name="Line 12"/>
            <p:cNvSpPr>
              <a:spLocks noChangeShapeType="1"/>
            </p:cNvSpPr>
            <p:nvPr/>
          </p:nvSpPr>
          <p:spPr bwMode="auto">
            <a:xfrm>
              <a:off x="7897813" y="2498239"/>
              <a:ext cx="963445" cy="56983"/>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37" name="Line 12"/>
            <p:cNvSpPr>
              <a:spLocks noChangeShapeType="1"/>
            </p:cNvSpPr>
            <p:nvPr/>
          </p:nvSpPr>
          <p:spPr bwMode="auto">
            <a:xfrm flipH="1">
              <a:off x="5486399" y="4075332"/>
              <a:ext cx="3276601" cy="447197"/>
            </a:xfrm>
            <a:prstGeom prst="line">
              <a:avLst/>
            </a:prstGeom>
            <a:noFill/>
            <a:ln w="50800">
              <a:solidFill>
                <a:srgbClr val="FF66FF"/>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pic>
          <p:nvPicPr>
            <p:cNvPr id="1030" name="Picture 6" descr="http://www.pinellas-park.com/Departments/fire/images/smokealarm_l_1_.g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38242" y="5093997"/>
              <a:ext cx="981159" cy="981159"/>
            </a:xfrm>
            <a:prstGeom prst="rect">
              <a:avLst/>
            </a:prstGeom>
            <a:noFill/>
            <a:extLst>
              <a:ext uri="{909E8E84-426E-40DD-AFC4-6F175D3DCCD1}">
                <a14:hiddenFill xmlns:a14="http://schemas.microsoft.com/office/drawing/2010/main">
                  <a:solidFill>
                    <a:srgbClr val="FFFFFF"/>
                  </a:solidFill>
                </a14:hiddenFill>
              </a:ext>
            </a:extLst>
          </p:spPr>
        </p:pic>
        <p:sp>
          <p:nvSpPr>
            <p:cNvPr id="60" name="Line 12"/>
            <p:cNvSpPr>
              <a:spLocks noChangeShapeType="1"/>
            </p:cNvSpPr>
            <p:nvPr/>
          </p:nvSpPr>
          <p:spPr bwMode="auto">
            <a:xfrm flipV="1">
              <a:off x="2819401" y="4162925"/>
              <a:ext cx="1142607" cy="131791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12" name="Slide Number Placeholder 11">
            <a:extLst>
              <a:ext uri="{FF2B5EF4-FFF2-40B4-BE49-F238E27FC236}">
                <a16:creationId xmlns:a16="http://schemas.microsoft.com/office/drawing/2014/main" id="{BEA723B5-4E5B-7E71-34B6-39C46B98A9AB}"/>
              </a:ext>
            </a:extLst>
          </p:cNvPr>
          <p:cNvSpPr>
            <a:spLocks noGrp="1"/>
          </p:cNvSpPr>
          <p:nvPr>
            <p:ph type="sldNum" sz="quarter" idx="12"/>
          </p:nvPr>
        </p:nvSpPr>
        <p:spPr/>
        <p:txBody>
          <a:bodyPr/>
          <a:lstStyle/>
          <a:p>
            <a:fld id="{A5D3B997-F503-48FB-A8DF-43BFE5A9E602}" type="slidenum">
              <a:rPr lang="en-US" smtClean="0"/>
              <a:t>9</a:t>
            </a:fld>
            <a:endParaRPr lang="en-US" dirty="0"/>
          </a:p>
        </p:txBody>
      </p:sp>
      <p:pic>
        <p:nvPicPr>
          <p:cNvPr id="14" name="Picture 13" descr="Logo, company name&#10;&#10;Description automatically generated">
            <a:extLst>
              <a:ext uri="{FF2B5EF4-FFF2-40B4-BE49-F238E27FC236}">
                <a16:creationId xmlns:a16="http://schemas.microsoft.com/office/drawing/2014/main" id="{E4E7E981-14B7-D4D5-4826-D4C9C6E40E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05976655"/>
      </p:ext>
    </p:extLst>
  </p:cSld>
  <p:clrMapOvr>
    <a:masterClrMapping/>
  </p:clrMapOvr>
  <p:transition advTm="8532">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CA97BDA4A824D876ED01C04D77702" ma:contentTypeVersion="20" ma:contentTypeDescription="Create a new document." ma:contentTypeScope="" ma:versionID="e7a7142f2ccca63a2fb504ecdf0b441a">
  <xsd:schema xmlns:xsd="http://www.w3.org/2001/XMLSchema" xmlns:xs="http://www.w3.org/2001/XMLSchema" xmlns:p="http://schemas.microsoft.com/office/2006/metadata/properties" xmlns:ns1="http://schemas.microsoft.com/sharepoint/v3" xmlns:ns2="296b05f3-5d73-46d7-9da4-3f1c588dd565" xmlns:ns3="b165e627-4d1f-4317-975e-3743bdb0c029" targetNamespace="http://schemas.microsoft.com/office/2006/metadata/properties" ma:root="true" ma:fieldsID="fad1ad1d7c87635aacbff8f71e589ccd" ns1:_="" ns2:_="" ns3:_="">
    <xsd:import namespace="http://schemas.microsoft.com/sharepoint/v3"/>
    <xsd:import namespace="296b05f3-5d73-46d7-9da4-3f1c588dd565"/>
    <xsd:import namespace="b165e627-4d1f-4317-975e-3743bdb0c0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b05f3-5d73-46d7-9da4-3f1c588dd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8b5fb7-2bfa-4a11-b88e-a6de318c1d29"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Comment" ma:index="27" nillable="true" ma:displayName="Comment" ma:format="Dropdown"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65e627-4d1f-4317-975e-3743bdb0c0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d0b002-ba7b-4aa4-930d-924ade724ba8}" ma:internalName="TaxCatchAll" ma:showField="CatchAllData" ma:web="b165e627-4d1f-4317-975e-3743bdb0c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296b05f3-5d73-46d7-9da4-3f1c588dd565" xsi:nil="true"/>
    <_ip_UnifiedCompliancePolicyUIAction xmlns="http://schemas.microsoft.com/sharepoint/v3" xsi:nil="true"/>
    <TaxCatchAll xmlns="b165e627-4d1f-4317-975e-3743bdb0c029" xsi:nil="true"/>
    <_ip_UnifiedCompliancePolicyProperties xmlns="http://schemas.microsoft.com/sharepoint/v3" xsi:nil="true"/>
    <lcf76f155ced4ddcb4097134ff3c332f xmlns="296b05f3-5d73-46d7-9da4-3f1c588dd5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F1936E-61EA-4C65-88DF-6F2CDDFCF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b05f3-5d73-46d7-9da4-3f1c588dd565"/>
    <ds:schemaRef ds:uri="b165e627-4d1f-4317-975e-3743bdb0c0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206D83-4527-4CD8-BBB8-DF1BB0488F26}">
  <ds:schemaRefs>
    <ds:schemaRef ds:uri="http://schemas.microsoft.com/sharepoint/v3/contenttype/forms"/>
  </ds:schemaRefs>
</ds:datastoreItem>
</file>

<file path=customXml/itemProps3.xml><?xml version="1.0" encoding="utf-8"?>
<ds:datastoreItem xmlns:ds="http://schemas.openxmlformats.org/officeDocument/2006/customXml" ds:itemID="{FC740BB9-CED3-4A39-A4FA-FA6848A6A88C}">
  <ds:schemaRefs>
    <ds:schemaRef ds:uri="http://schemas.microsoft.com/office/2006/metadata/properties"/>
    <ds:schemaRef ds:uri="http://schemas.microsoft.com/office/infopath/2007/PartnerControls"/>
    <ds:schemaRef ds:uri="296b05f3-5d73-46d7-9da4-3f1c588dd565"/>
    <ds:schemaRef ds:uri="http://schemas.microsoft.com/sharepoint/v3"/>
    <ds:schemaRef ds:uri="b165e627-4d1f-4317-975e-3743bdb0c029"/>
  </ds:schemaRefs>
</ds:datastoreItem>
</file>

<file path=docProps/app.xml><?xml version="1.0" encoding="utf-8"?>
<Properties xmlns="http://schemas.openxmlformats.org/officeDocument/2006/extended-properties" xmlns:vt="http://schemas.openxmlformats.org/officeDocument/2006/docPropsVTypes">
  <TotalTime>254</TotalTime>
  <Words>2671</Words>
  <Application>Microsoft Office PowerPoint</Application>
  <PresentationFormat>Widescreen</PresentationFormat>
  <Paragraphs>290</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Monotype Sorts</vt:lpstr>
      <vt:lpstr>Times New Roman</vt:lpstr>
      <vt:lpstr>Tw Cen MT</vt:lpstr>
      <vt:lpstr>Wingdings</vt:lpstr>
      <vt:lpstr>Office Theme</vt:lpstr>
      <vt:lpstr>FARA False Alarm Prevention  For Banks</vt:lpstr>
      <vt:lpstr>Introduction</vt:lpstr>
      <vt:lpstr>What is a False Alarm?</vt:lpstr>
      <vt:lpstr>Impacts of False Alarms</vt:lpstr>
      <vt:lpstr>Impacts of False Alarms</vt:lpstr>
      <vt:lpstr>Another False Alarm</vt:lpstr>
      <vt:lpstr>Impacts Continued…</vt:lpstr>
      <vt:lpstr>PowerPoint Presentation</vt:lpstr>
      <vt:lpstr>The Alarm Process</vt:lpstr>
      <vt:lpstr>Did You Know?</vt:lpstr>
      <vt:lpstr>Common Causes of False Alarms…</vt:lpstr>
      <vt:lpstr>More Common Causes</vt:lpstr>
      <vt:lpstr>More Common Causes</vt:lpstr>
      <vt:lpstr>More Common Causes</vt:lpstr>
      <vt:lpstr>Another...</vt:lpstr>
      <vt:lpstr>And A Few More...</vt:lpstr>
      <vt:lpstr>Last but not Least...</vt:lpstr>
      <vt:lpstr>False Alarm Prevention Tips for Banks</vt:lpstr>
      <vt:lpstr>Before You Activate</vt:lpstr>
      <vt:lpstr>Before You Activate</vt:lpstr>
      <vt:lpstr>Before Activating your Alarm System when leaving… </vt:lpstr>
      <vt:lpstr>Identify the Cause</vt:lpstr>
      <vt:lpstr>Hold-up or Panic Switches</vt:lpstr>
      <vt:lpstr>Money Clip Switches</vt:lpstr>
      <vt:lpstr>Consult on Procedure</vt:lpstr>
      <vt:lpstr>ATM Tips</vt:lpstr>
      <vt:lpstr>Training is Important!</vt:lpstr>
      <vt:lpstr>Train Early &amp; Often</vt:lpstr>
      <vt:lpstr>Notify your alarm company …</vt:lpstr>
      <vt:lpstr>Update Your Alarm Company</vt:lpstr>
      <vt:lpstr>Tell Your Alarm Company</vt:lpstr>
      <vt:lpstr>Request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 False Alarm Prevention  For Banks</dc:title>
  <dc:creator>Brad Shipp</dc:creator>
  <cp:lastModifiedBy>Rachel Nave</cp:lastModifiedBy>
  <cp:revision>51</cp:revision>
  <dcterms:created xsi:type="dcterms:W3CDTF">2023-01-20T15:42:14Z</dcterms:created>
  <dcterms:modified xsi:type="dcterms:W3CDTF">2025-11-12T19:50:16Z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0x0101008A2CA97BDA4A824D876ED01C04D77702</vt:lpwstr>
  </property>
  <property fmtid="{D5CDD505-2E9C-101B-9397-08002B2CF9AE}" pid="3" name="MediaServiceImageTags">
    <vt:lpwstr/>
  </property>
</Properties>
</file>