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89" r:id="rId5"/>
    <p:sldId id="315" r:id="rId6"/>
    <p:sldId id="381" r:id="rId7"/>
    <p:sldId id="382" r:id="rId8"/>
    <p:sldId id="383" r:id="rId9"/>
    <p:sldId id="384" r:id="rId10"/>
    <p:sldId id="385" r:id="rId11"/>
    <p:sldId id="386" r:id="rId12"/>
    <p:sldId id="387" r:id="rId13"/>
    <p:sldId id="363" r:id="rId14"/>
    <p:sldId id="349" r:id="rId15"/>
    <p:sldId id="324" r:id="rId16"/>
    <p:sldId id="325" r:id="rId17"/>
    <p:sldId id="326" r:id="rId18"/>
    <p:sldId id="327" r:id="rId19"/>
    <p:sldId id="328" r:id="rId20"/>
    <p:sldId id="343" r:id="rId21"/>
    <p:sldId id="333" r:id="rId22"/>
    <p:sldId id="364" r:id="rId23"/>
    <p:sldId id="365" r:id="rId24"/>
    <p:sldId id="352" r:id="rId25"/>
    <p:sldId id="335" r:id="rId26"/>
    <p:sldId id="353" r:id="rId27"/>
    <p:sldId id="366" r:id="rId28"/>
    <p:sldId id="391" r:id="rId29"/>
    <p:sldId id="350" r:id="rId30"/>
    <p:sldId id="392" r:id="rId31"/>
    <p:sldId id="393" r:id="rId32"/>
    <p:sldId id="354" r:id="rId33"/>
    <p:sldId id="345" r:id="rId34"/>
    <p:sldId id="372" r:id="rId35"/>
    <p:sldId id="394" r:id="rId36"/>
    <p:sldId id="395" r:id="rId37"/>
    <p:sldId id="3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598F7-602D-40DB-B960-AB7D0A464AEA}" v="4" dt="2025-11-14T14:54:01.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21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Nave" userId="edef203a-ecf3-4f45-b424-8cda4901b567" providerId="ADAL" clId="{F01A33E7-C0F1-456B-8F88-9CFB1FEA3BE3}"/>
    <pc:docChg chg="modSld">
      <pc:chgData name="Rachel Nave" userId="edef203a-ecf3-4f45-b424-8cda4901b567" providerId="ADAL" clId="{F01A33E7-C0F1-456B-8F88-9CFB1FEA3BE3}" dt="2025-11-14T14:54:01.128" v="17" actId="1076"/>
      <pc:docMkLst>
        <pc:docMk/>
      </pc:docMkLst>
      <pc:sldChg chg="delSp modSp">
        <pc:chgData name="Rachel Nave" userId="edef203a-ecf3-4f45-b424-8cda4901b567" providerId="ADAL" clId="{F01A33E7-C0F1-456B-8F88-9CFB1FEA3BE3}" dt="2025-11-14T14:54:01.128" v="17" actId="1076"/>
        <pc:sldMkLst>
          <pc:docMk/>
          <pc:sldMk cId="3358659030" sldId="333"/>
        </pc:sldMkLst>
        <pc:spChg chg="mod">
          <ac:chgData name="Rachel Nave" userId="edef203a-ecf3-4f45-b424-8cda4901b567" providerId="ADAL" clId="{F01A33E7-C0F1-456B-8F88-9CFB1FEA3BE3}" dt="2025-11-14T14:53:54.487" v="15" actId="20577"/>
          <ac:spMkLst>
            <pc:docMk/>
            <pc:sldMk cId="3358659030" sldId="333"/>
            <ac:spMk id="14340" creationId="{00000000-0000-0000-0000-000000000000}"/>
          </ac:spMkLst>
        </pc:spChg>
        <pc:picChg chg="mod">
          <ac:chgData name="Rachel Nave" userId="edef203a-ecf3-4f45-b424-8cda4901b567" providerId="ADAL" clId="{F01A33E7-C0F1-456B-8F88-9CFB1FEA3BE3}" dt="2025-11-14T14:54:01.128" v="17" actId="1076"/>
          <ac:picMkLst>
            <pc:docMk/>
            <pc:sldMk cId="3358659030" sldId="333"/>
            <ac:picMk id="4098" creationId="{00000000-0000-0000-0000-000000000000}"/>
          </ac:picMkLst>
        </pc:picChg>
        <pc:picChg chg="del">
          <ac:chgData name="Rachel Nave" userId="edef203a-ecf3-4f45-b424-8cda4901b567" providerId="ADAL" clId="{F01A33E7-C0F1-456B-8F88-9CFB1FEA3BE3}" dt="2025-11-14T14:53:58.007" v="16" actId="478"/>
          <ac:picMkLst>
            <pc:docMk/>
            <pc:sldMk cId="3358659030" sldId="333"/>
            <ac:picMk id="4106" creationId="{00000000-0000-0000-0000-000000000000}"/>
          </ac:picMkLst>
        </pc:picChg>
      </pc:sldChg>
      <pc:sldChg chg="modSp mod">
        <pc:chgData name="Rachel Nave" userId="edef203a-ecf3-4f45-b424-8cda4901b567" providerId="ADAL" clId="{F01A33E7-C0F1-456B-8F88-9CFB1FEA3BE3}" dt="2025-11-12T19:17:34.217" v="13" actId="20577"/>
        <pc:sldMkLst>
          <pc:docMk/>
          <pc:sldMk cId="2268238172" sldId="363"/>
        </pc:sldMkLst>
        <pc:spChg chg="mod">
          <ac:chgData name="Rachel Nave" userId="edef203a-ecf3-4f45-b424-8cda4901b567" providerId="ADAL" clId="{F01A33E7-C0F1-456B-8F88-9CFB1FEA3BE3}" dt="2025-11-12T19:17:34.217" v="13" actId="20577"/>
          <ac:spMkLst>
            <pc:docMk/>
            <pc:sldMk cId="2268238172" sldId="363"/>
            <ac:spMk id="7" creationId="{CBF79140-AF1A-3C56-A5D2-67577D437776}"/>
          </ac:spMkLst>
        </pc:spChg>
      </pc:sldChg>
    </pc:docChg>
  </pc:docChgLst>
  <pc:docChgLst>
    <pc:chgData name="Rachel Nave" userId="edef203a-ecf3-4f45-b424-8cda4901b567" providerId="ADAL" clId="{211E7D2A-0451-46E5-9A75-3F6FCC9CD902}"/>
    <pc:docChg chg="modSld">
      <pc:chgData name="Rachel Nave" userId="edef203a-ecf3-4f45-b424-8cda4901b567" providerId="ADAL" clId="{211E7D2A-0451-46E5-9A75-3F6FCC9CD902}" dt="2025-11-10T14:54:41.697" v="86" actId="20577"/>
      <pc:docMkLst>
        <pc:docMk/>
      </pc:docMkLst>
      <pc:sldChg chg="modSp">
        <pc:chgData name="Rachel Nave" userId="edef203a-ecf3-4f45-b424-8cda4901b567" providerId="ADAL" clId="{211E7D2A-0451-46E5-9A75-3F6FCC9CD902}" dt="2025-11-10T14:54:41.697" v="86" actId="20577"/>
        <pc:sldMkLst>
          <pc:docMk/>
          <pc:sldMk cId="3358659030" sldId="333"/>
        </pc:sldMkLst>
        <pc:spChg chg="mod">
          <ac:chgData name="Rachel Nave" userId="edef203a-ecf3-4f45-b424-8cda4901b567" providerId="ADAL" clId="{211E7D2A-0451-46E5-9A75-3F6FCC9CD902}" dt="2025-11-10T14:54:41.697" v="86" actId="20577"/>
          <ac:spMkLst>
            <pc:docMk/>
            <pc:sldMk cId="3358659030" sldId="333"/>
            <ac:spMk id="14340" creationId="{00000000-0000-0000-0000-000000000000}"/>
          </ac:spMkLst>
        </pc:spChg>
      </pc:sldChg>
      <pc:sldChg chg="modSp">
        <pc:chgData name="Rachel Nave" userId="edef203a-ecf3-4f45-b424-8cda4901b567" providerId="ADAL" clId="{211E7D2A-0451-46E5-9A75-3F6FCC9CD902}" dt="2025-11-10T14:54:20.240" v="85" actId="20577"/>
        <pc:sldMkLst>
          <pc:docMk/>
          <pc:sldMk cId="3101865129" sldId="345"/>
        </pc:sldMkLst>
        <pc:spChg chg="mod">
          <ac:chgData name="Rachel Nave" userId="edef203a-ecf3-4f45-b424-8cda4901b567" providerId="ADAL" clId="{211E7D2A-0451-46E5-9A75-3F6FCC9CD902}" dt="2025-11-10T14:54:20.240" v="85" actId="20577"/>
          <ac:spMkLst>
            <pc:docMk/>
            <pc:sldMk cId="3101865129" sldId="345"/>
            <ac:spMk id="7" creationId="{00000000-0000-0000-0000-000000000000}"/>
          </ac:spMkLst>
        </pc:spChg>
      </pc:sldChg>
      <pc:sldChg chg="modSp mod">
        <pc:chgData name="Rachel Nave" userId="edef203a-ecf3-4f45-b424-8cda4901b567" providerId="ADAL" clId="{211E7D2A-0451-46E5-9A75-3F6FCC9CD902}" dt="2025-11-10T14:53:40.050" v="69" actId="20577"/>
        <pc:sldMkLst>
          <pc:docMk/>
          <pc:sldMk cId="2611568188" sldId="353"/>
        </pc:sldMkLst>
        <pc:spChg chg="mod">
          <ac:chgData name="Rachel Nave" userId="edef203a-ecf3-4f45-b424-8cda4901b567" providerId="ADAL" clId="{211E7D2A-0451-46E5-9A75-3F6FCC9CD902}" dt="2025-11-10T14:53:40.050" v="69" actId="20577"/>
          <ac:spMkLst>
            <pc:docMk/>
            <pc:sldMk cId="2611568188" sldId="353"/>
            <ac:spMk id="5" creationId="{D753E268-CC20-6BA9-3D41-F34247BD467B}"/>
          </ac:spMkLst>
        </pc:spChg>
      </pc:sldChg>
      <pc:sldChg chg="modSp mod">
        <pc:chgData name="Rachel Nave" userId="edef203a-ecf3-4f45-b424-8cda4901b567" providerId="ADAL" clId="{211E7D2A-0451-46E5-9A75-3F6FCC9CD902}" dt="2025-11-10T14:52:48.708" v="51" actId="20577"/>
        <pc:sldMkLst>
          <pc:docMk/>
          <pc:sldMk cId="2268238172" sldId="363"/>
        </pc:sldMkLst>
        <pc:spChg chg="mod">
          <ac:chgData name="Rachel Nave" userId="edef203a-ecf3-4f45-b424-8cda4901b567" providerId="ADAL" clId="{211E7D2A-0451-46E5-9A75-3F6FCC9CD902}" dt="2025-11-10T14:52:48.708" v="51" actId="20577"/>
          <ac:spMkLst>
            <pc:docMk/>
            <pc:sldMk cId="2268238172" sldId="363"/>
            <ac:spMk id="7" creationId="{CBF79140-AF1A-3C56-A5D2-67577D437776}"/>
          </ac:spMkLst>
        </pc:spChg>
      </pc:sldChg>
      <pc:sldChg chg="modSp mod">
        <pc:chgData name="Rachel Nave" userId="edef203a-ecf3-4f45-b424-8cda4901b567" providerId="ADAL" clId="{211E7D2A-0451-46E5-9A75-3F6FCC9CD902}" dt="2025-11-10T14:50:32.328" v="15" actId="20577"/>
        <pc:sldMkLst>
          <pc:docMk/>
          <pc:sldMk cId="2408887075" sldId="385"/>
        </pc:sldMkLst>
        <pc:spChg chg="mod">
          <ac:chgData name="Rachel Nave" userId="edef203a-ecf3-4f45-b424-8cda4901b567" providerId="ADAL" clId="{211E7D2A-0451-46E5-9A75-3F6FCC9CD902}" dt="2025-11-10T14:50:32.328" v="15" actId="20577"/>
          <ac:spMkLst>
            <pc:docMk/>
            <pc:sldMk cId="2408887075" sldId="385"/>
            <ac:spMk id="6" creationId="{80C8A3A3-6ED5-4013-972C-9C3C6DE82959}"/>
          </ac:spMkLst>
        </pc:spChg>
      </pc:sldChg>
      <pc:sldChg chg="modSp mod">
        <pc:chgData name="Rachel Nave" userId="edef203a-ecf3-4f45-b424-8cda4901b567" providerId="ADAL" clId="{211E7D2A-0451-46E5-9A75-3F6FCC9CD902}" dt="2025-11-10T14:50:52.084" v="25" actId="20577"/>
        <pc:sldMkLst>
          <pc:docMk/>
          <pc:sldMk cId="2580289072" sldId="386"/>
        </pc:sldMkLst>
        <pc:spChg chg="mod">
          <ac:chgData name="Rachel Nave" userId="edef203a-ecf3-4f45-b424-8cda4901b567" providerId="ADAL" clId="{211E7D2A-0451-46E5-9A75-3F6FCC9CD902}" dt="2025-11-10T14:50:52.084" v="25" actId="20577"/>
          <ac:spMkLst>
            <pc:docMk/>
            <pc:sldMk cId="2580289072" sldId="386"/>
            <ac:spMk id="10245" creationId="{00000000-0000-0000-0000-000000000000}"/>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2375B-04BF-4F6E-B239-A961EB0A13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14E2CD-5F05-4FCF-9E7E-70A7F0D78ECF}">
      <dgm:prSet/>
      <dgm:spPr/>
      <dgm:t>
        <a:bodyPr/>
        <a:lstStyle/>
        <a:p>
          <a:r>
            <a:rPr lang="en-US"/>
            <a:t>What is a false alarm?</a:t>
          </a:r>
        </a:p>
      </dgm:t>
    </dgm:pt>
    <dgm:pt modelId="{C54BA851-F869-44BF-ACBC-EE3E0DCAF0EB}" type="parTrans" cxnId="{778D8267-0D66-4436-873A-2C9306E3F875}">
      <dgm:prSet/>
      <dgm:spPr/>
      <dgm:t>
        <a:bodyPr/>
        <a:lstStyle/>
        <a:p>
          <a:endParaRPr lang="en-US"/>
        </a:p>
      </dgm:t>
    </dgm:pt>
    <dgm:pt modelId="{D5E3C221-10F2-42F4-9E05-478C15FA0958}" type="sibTrans" cxnId="{778D8267-0D66-4436-873A-2C9306E3F875}">
      <dgm:prSet/>
      <dgm:spPr/>
      <dgm:t>
        <a:bodyPr/>
        <a:lstStyle/>
        <a:p>
          <a:endParaRPr lang="en-US"/>
        </a:p>
      </dgm:t>
    </dgm:pt>
    <dgm:pt modelId="{B21F9224-8060-4F22-82B9-C14B885DFCC3}">
      <dgm:prSet/>
      <dgm:spPr/>
      <dgm:t>
        <a:bodyPr/>
        <a:lstStyle/>
        <a:p>
          <a:r>
            <a:rPr lang="en-US"/>
            <a:t>Why are false alarms a problem?</a:t>
          </a:r>
        </a:p>
      </dgm:t>
    </dgm:pt>
    <dgm:pt modelId="{8C361A40-E706-441B-97D2-7CD74A97F7CF}" type="parTrans" cxnId="{FCA6CDDE-15D3-43CC-A199-9DB6263DFFC2}">
      <dgm:prSet/>
      <dgm:spPr/>
      <dgm:t>
        <a:bodyPr/>
        <a:lstStyle/>
        <a:p>
          <a:endParaRPr lang="en-US"/>
        </a:p>
      </dgm:t>
    </dgm:pt>
    <dgm:pt modelId="{7484EAC0-04E6-483F-A8DF-E31776D94D69}" type="sibTrans" cxnId="{FCA6CDDE-15D3-43CC-A199-9DB6263DFFC2}">
      <dgm:prSet/>
      <dgm:spPr/>
      <dgm:t>
        <a:bodyPr/>
        <a:lstStyle/>
        <a:p>
          <a:endParaRPr lang="en-US"/>
        </a:p>
      </dgm:t>
    </dgm:pt>
    <dgm:pt modelId="{BE75B1A6-FFAA-4FEE-A198-B889B0F976AC}">
      <dgm:prSet/>
      <dgm:spPr/>
      <dgm:t>
        <a:bodyPr/>
        <a:lstStyle/>
        <a:p>
          <a:r>
            <a:rPr lang="en-US"/>
            <a:t>How do alarm systems work?</a:t>
          </a:r>
        </a:p>
      </dgm:t>
    </dgm:pt>
    <dgm:pt modelId="{5EE637E0-EC44-45E9-BBB7-4E3EA4C291D3}" type="parTrans" cxnId="{A40758AE-5ECB-4C73-97D2-76F983EE6C06}">
      <dgm:prSet/>
      <dgm:spPr/>
      <dgm:t>
        <a:bodyPr/>
        <a:lstStyle/>
        <a:p>
          <a:endParaRPr lang="en-US"/>
        </a:p>
      </dgm:t>
    </dgm:pt>
    <dgm:pt modelId="{B8F5D6A9-B73D-4284-8FA7-C2A6A0255319}" type="sibTrans" cxnId="{A40758AE-5ECB-4C73-97D2-76F983EE6C06}">
      <dgm:prSet/>
      <dgm:spPr/>
      <dgm:t>
        <a:bodyPr/>
        <a:lstStyle/>
        <a:p>
          <a:endParaRPr lang="en-US"/>
        </a:p>
      </dgm:t>
    </dgm:pt>
    <dgm:pt modelId="{83AD4709-2C70-4830-AE3C-4491C4B132D9}">
      <dgm:prSet/>
      <dgm:spPr/>
      <dgm:t>
        <a:bodyPr/>
        <a:lstStyle/>
        <a:p>
          <a:r>
            <a:rPr lang="en-US"/>
            <a:t>What are some causes of false alarms?</a:t>
          </a:r>
        </a:p>
      </dgm:t>
    </dgm:pt>
    <dgm:pt modelId="{AA07FBF6-3897-4BA8-BB6A-84DE2065FE04}" type="parTrans" cxnId="{D369FD5A-0856-4B14-AE77-ADA1520D452F}">
      <dgm:prSet/>
      <dgm:spPr/>
      <dgm:t>
        <a:bodyPr/>
        <a:lstStyle/>
        <a:p>
          <a:endParaRPr lang="en-US"/>
        </a:p>
      </dgm:t>
    </dgm:pt>
    <dgm:pt modelId="{113022FB-C48B-4E89-9231-83725B008519}" type="sibTrans" cxnId="{D369FD5A-0856-4B14-AE77-ADA1520D452F}">
      <dgm:prSet/>
      <dgm:spPr/>
      <dgm:t>
        <a:bodyPr/>
        <a:lstStyle/>
        <a:p>
          <a:endParaRPr lang="en-US"/>
        </a:p>
      </dgm:t>
    </dgm:pt>
    <dgm:pt modelId="{1C54AEFA-EF2C-4CF7-A750-4E024D1B8098}">
      <dgm:prSet/>
      <dgm:spPr/>
      <dgm:t>
        <a:bodyPr/>
        <a:lstStyle/>
        <a:p>
          <a:r>
            <a:rPr lang="en-US"/>
            <a:t>What can you do to prevent false alarms?</a:t>
          </a:r>
        </a:p>
      </dgm:t>
    </dgm:pt>
    <dgm:pt modelId="{78844F4E-16C8-43CD-B35A-F25420F44D85}" type="parTrans" cxnId="{262EA8D4-8024-4DCB-BFE9-2DDB02BE25D3}">
      <dgm:prSet/>
      <dgm:spPr/>
      <dgm:t>
        <a:bodyPr/>
        <a:lstStyle/>
        <a:p>
          <a:endParaRPr lang="en-US"/>
        </a:p>
      </dgm:t>
    </dgm:pt>
    <dgm:pt modelId="{A1539C89-C7A9-46BE-8FAC-BDE085F3329F}" type="sibTrans" cxnId="{262EA8D4-8024-4DCB-BFE9-2DDB02BE25D3}">
      <dgm:prSet/>
      <dgm:spPr/>
      <dgm:t>
        <a:bodyPr/>
        <a:lstStyle/>
        <a:p>
          <a:endParaRPr lang="en-US"/>
        </a:p>
      </dgm:t>
    </dgm:pt>
    <dgm:pt modelId="{C93777D3-E90B-4ED6-8CF7-930CE443A811}" type="pres">
      <dgm:prSet presAssocID="{7E72375B-04BF-4F6E-B239-A961EB0A13C0}" presName="linear" presStyleCnt="0">
        <dgm:presLayoutVars>
          <dgm:animLvl val="lvl"/>
          <dgm:resizeHandles val="exact"/>
        </dgm:presLayoutVars>
      </dgm:prSet>
      <dgm:spPr/>
    </dgm:pt>
    <dgm:pt modelId="{B3F74DEE-89DB-46E8-8FD5-33C3C18BAEB1}" type="pres">
      <dgm:prSet presAssocID="{6114E2CD-5F05-4FCF-9E7E-70A7F0D78ECF}" presName="parentText" presStyleLbl="node1" presStyleIdx="0" presStyleCnt="5">
        <dgm:presLayoutVars>
          <dgm:chMax val="0"/>
          <dgm:bulletEnabled val="1"/>
        </dgm:presLayoutVars>
      </dgm:prSet>
      <dgm:spPr/>
    </dgm:pt>
    <dgm:pt modelId="{7ED606F3-060D-4803-8CDE-93FD6E9B16DE}" type="pres">
      <dgm:prSet presAssocID="{D5E3C221-10F2-42F4-9E05-478C15FA0958}" presName="spacer" presStyleCnt="0"/>
      <dgm:spPr/>
    </dgm:pt>
    <dgm:pt modelId="{8AFC9A62-08D7-4A3E-A794-9CEA4242ED4E}" type="pres">
      <dgm:prSet presAssocID="{B21F9224-8060-4F22-82B9-C14B885DFCC3}" presName="parentText" presStyleLbl="node1" presStyleIdx="1" presStyleCnt="5">
        <dgm:presLayoutVars>
          <dgm:chMax val="0"/>
          <dgm:bulletEnabled val="1"/>
        </dgm:presLayoutVars>
      </dgm:prSet>
      <dgm:spPr/>
    </dgm:pt>
    <dgm:pt modelId="{6C29455D-4AD6-444F-8FA3-AE01E1BBA72E}" type="pres">
      <dgm:prSet presAssocID="{7484EAC0-04E6-483F-A8DF-E31776D94D69}" presName="spacer" presStyleCnt="0"/>
      <dgm:spPr/>
    </dgm:pt>
    <dgm:pt modelId="{D16A8B9C-F2D2-461F-A211-B7E2FD3D7970}" type="pres">
      <dgm:prSet presAssocID="{BE75B1A6-FFAA-4FEE-A198-B889B0F976AC}" presName="parentText" presStyleLbl="node1" presStyleIdx="2" presStyleCnt="5">
        <dgm:presLayoutVars>
          <dgm:chMax val="0"/>
          <dgm:bulletEnabled val="1"/>
        </dgm:presLayoutVars>
      </dgm:prSet>
      <dgm:spPr/>
    </dgm:pt>
    <dgm:pt modelId="{24035868-9185-463D-A3C3-5C9AC43DD21D}" type="pres">
      <dgm:prSet presAssocID="{B8F5D6A9-B73D-4284-8FA7-C2A6A0255319}" presName="spacer" presStyleCnt="0"/>
      <dgm:spPr/>
    </dgm:pt>
    <dgm:pt modelId="{B5FCFF44-479B-4BD7-8D31-942251DF0AD7}" type="pres">
      <dgm:prSet presAssocID="{83AD4709-2C70-4830-AE3C-4491C4B132D9}" presName="parentText" presStyleLbl="node1" presStyleIdx="3" presStyleCnt="5">
        <dgm:presLayoutVars>
          <dgm:chMax val="0"/>
          <dgm:bulletEnabled val="1"/>
        </dgm:presLayoutVars>
      </dgm:prSet>
      <dgm:spPr/>
    </dgm:pt>
    <dgm:pt modelId="{18CEA095-8C04-43C5-A6D1-3FE5F22E30CC}" type="pres">
      <dgm:prSet presAssocID="{113022FB-C48B-4E89-9231-83725B008519}" presName="spacer" presStyleCnt="0"/>
      <dgm:spPr/>
    </dgm:pt>
    <dgm:pt modelId="{6DDBD095-F736-4071-B1DC-B177781FDDB6}" type="pres">
      <dgm:prSet presAssocID="{1C54AEFA-EF2C-4CF7-A750-4E024D1B8098}" presName="parentText" presStyleLbl="node1" presStyleIdx="4" presStyleCnt="5">
        <dgm:presLayoutVars>
          <dgm:chMax val="0"/>
          <dgm:bulletEnabled val="1"/>
        </dgm:presLayoutVars>
      </dgm:prSet>
      <dgm:spPr/>
    </dgm:pt>
  </dgm:ptLst>
  <dgm:cxnLst>
    <dgm:cxn modelId="{3B2C1907-EB77-4F1F-9769-748A9086AAB0}" type="presOf" srcId="{1C54AEFA-EF2C-4CF7-A750-4E024D1B8098}" destId="{6DDBD095-F736-4071-B1DC-B177781FDDB6}" srcOrd="0" destOrd="0" presId="urn:microsoft.com/office/officeart/2005/8/layout/vList2"/>
    <dgm:cxn modelId="{8157200A-D61D-4BE9-9833-64FAED4F3616}" type="presOf" srcId="{7E72375B-04BF-4F6E-B239-A961EB0A13C0}" destId="{C93777D3-E90B-4ED6-8CF7-930CE443A811}" srcOrd="0" destOrd="0" presId="urn:microsoft.com/office/officeart/2005/8/layout/vList2"/>
    <dgm:cxn modelId="{3DF75B3E-D513-44C4-904E-63EFE7252C77}" type="presOf" srcId="{6114E2CD-5F05-4FCF-9E7E-70A7F0D78ECF}" destId="{B3F74DEE-89DB-46E8-8FD5-33C3C18BAEB1}" srcOrd="0" destOrd="0" presId="urn:microsoft.com/office/officeart/2005/8/layout/vList2"/>
    <dgm:cxn modelId="{778D8267-0D66-4436-873A-2C9306E3F875}" srcId="{7E72375B-04BF-4F6E-B239-A961EB0A13C0}" destId="{6114E2CD-5F05-4FCF-9E7E-70A7F0D78ECF}" srcOrd="0" destOrd="0" parTransId="{C54BA851-F869-44BF-ACBC-EE3E0DCAF0EB}" sibTransId="{D5E3C221-10F2-42F4-9E05-478C15FA0958}"/>
    <dgm:cxn modelId="{D369FD5A-0856-4B14-AE77-ADA1520D452F}" srcId="{7E72375B-04BF-4F6E-B239-A961EB0A13C0}" destId="{83AD4709-2C70-4830-AE3C-4491C4B132D9}" srcOrd="3" destOrd="0" parTransId="{AA07FBF6-3897-4BA8-BB6A-84DE2065FE04}" sibTransId="{113022FB-C48B-4E89-9231-83725B008519}"/>
    <dgm:cxn modelId="{A40758AE-5ECB-4C73-97D2-76F983EE6C06}" srcId="{7E72375B-04BF-4F6E-B239-A961EB0A13C0}" destId="{BE75B1A6-FFAA-4FEE-A198-B889B0F976AC}" srcOrd="2" destOrd="0" parTransId="{5EE637E0-EC44-45E9-BBB7-4E3EA4C291D3}" sibTransId="{B8F5D6A9-B73D-4284-8FA7-C2A6A0255319}"/>
    <dgm:cxn modelId="{A54746D3-E430-40E9-9299-57D6D250A06E}" type="presOf" srcId="{B21F9224-8060-4F22-82B9-C14B885DFCC3}" destId="{8AFC9A62-08D7-4A3E-A794-9CEA4242ED4E}" srcOrd="0" destOrd="0" presId="urn:microsoft.com/office/officeart/2005/8/layout/vList2"/>
    <dgm:cxn modelId="{FB202AD4-B07B-477D-AF79-108464B875E9}" type="presOf" srcId="{83AD4709-2C70-4830-AE3C-4491C4B132D9}" destId="{B5FCFF44-479B-4BD7-8D31-942251DF0AD7}" srcOrd="0" destOrd="0" presId="urn:microsoft.com/office/officeart/2005/8/layout/vList2"/>
    <dgm:cxn modelId="{262EA8D4-8024-4DCB-BFE9-2DDB02BE25D3}" srcId="{7E72375B-04BF-4F6E-B239-A961EB0A13C0}" destId="{1C54AEFA-EF2C-4CF7-A750-4E024D1B8098}" srcOrd="4" destOrd="0" parTransId="{78844F4E-16C8-43CD-B35A-F25420F44D85}" sibTransId="{A1539C89-C7A9-46BE-8FAC-BDE085F3329F}"/>
    <dgm:cxn modelId="{FCA6CDDE-15D3-43CC-A199-9DB6263DFFC2}" srcId="{7E72375B-04BF-4F6E-B239-A961EB0A13C0}" destId="{B21F9224-8060-4F22-82B9-C14B885DFCC3}" srcOrd="1" destOrd="0" parTransId="{8C361A40-E706-441B-97D2-7CD74A97F7CF}" sibTransId="{7484EAC0-04E6-483F-A8DF-E31776D94D69}"/>
    <dgm:cxn modelId="{73EC19ED-83BE-435E-9D02-638253EFCCA0}" type="presOf" srcId="{BE75B1A6-FFAA-4FEE-A198-B889B0F976AC}" destId="{D16A8B9C-F2D2-461F-A211-B7E2FD3D7970}" srcOrd="0" destOrd="0" presId="urn:microsoft.com/office/officeart/2005/8/layout/vList2"/>
    <dgm:cxn modelId="{7E90729C-04C2-435C-A5E5-C9E1EFB4A140}" type="presParOf" srcId="{C93777D3-E90B-4ED6-8CF7-930CE443A811}" destId="{B3F74DEE-89DB-46E8-8FD5-33C3C18BAEB1}" srcOrd="0" destOrd="0" presId="urn:microsoft.com/office/officeart/2005/8/layout/vList2"/>
    <dgm:cxn modelId="{922CF1B6-E082-4ADE-9C4B-903029273E57}" type="presParOf" srcId="{C93777D3-E90B-4ED6-8CF7-930CE443A811}" destId="{7ED606F3-060D-4803-8CDE-93FD6E9B16DE}" srcOrd="1" destOrd="0" presId="urn:microsoft.com/office/officeart/2005/8/layout/vList2"/>
    <dgm:cxn modelId="{6B3ECB0D-3F76-4A88-A2F3-047D73CD116A}" type="presParOf" srcId="{C93777D3-E90B-4ED6-8CF7-930CE443A811}" destId="{8AFC9A62-08D7-4A3E-A794-9CEA4242ED4E}" srcOrd="2" destOrd="0" presId="urn:microsoft.com/office/officeart/2005/8/layout/vList2"/>
    <dgm:cxn modelId="{D2222B40-A841-41F9-8688-B94812C7310F}" type="presParOf" srcId="{C93777D3-E90B-4ED6-8CF7-930CE443A811}" destId="{6C29455D-4AD6-444F-8FA3-AE01E1BBA72E}" srcOrd="3" destOrd="0" presId="urn:microsoft.com/office/officeart/2005/8/layout/vList2"/>
    <dgm:cxn modelId="{0E6FBDCD-8477-48FA-B6B7-738A8BF61BA9}" type="presParOf" srcId="{C93777D3-E90B-4ED6-8CF7-930CE443A811}" destId="{D16A8B9C-F2D2-461F-A211-B7E2FD3D7970}" srcOrd="4" destOrd="0" presId="urn:microsoft.com/office/officeart/2005/8/layout/vList2"/>
    <dgm:cxn modelId="{896A5E5A-E91C-4089-A332-4C1CA379AB9F}" type="presParOf" srcId="{C93777D3-E90B-4ED6-8CF7-930CE443A811}" destId="{24035868-9185-463D-A3C3-5C9AC43DD21D}" srcOrd="5" destOrd="0" presId="urn:microsoft.com/office/officeart/2005/8/layout/vList2"/>
    <dgm:cxn modelId="{BC5FFFD6-49F3-4633-B174-FFD2229DF950}" type="presParOf" srcId="{C93777D3-E90B-4ED6-8CF7-930CE443A811}" destId="{B5FCFF44-479B-4BD7-8D31-942251DF0AD7}" srcOrd="6" destOrd="0" presId="urn:microsoft.com/office/officeart/2005/8/layout/vList2"/>
    <dgm:cxn modelId="{04607A39-DBA1-47EE-BA3B-1EA21FD055F9}" type="presParOf" srcId="{C93777D3-E90B-4ED6-8CF7-930CE443A811}" destId="{18CEA095-8C04-43C5-A6D1-3FE5F22E30CC}" srcOrd="7" destOrd="0" presId="urn:microsoft.com/office/officeart/2005/8/layout/vList2"/>
    <dgm:cxn modelId="{A17FEBF1-C816-4193-8E03-0B9D449BA434}" type="presParOf" srcId="{C93777D3-E90B-4ED6-8CF7-930CE443A811}" destId="{6DDBD095-F736-4071-B1DC-B177781FDDB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360F0-2C79-4259-9F50-236EA536E86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E18A8527-3FA6-4794-B8BC-2137597BFB33}">
      <dgm:prSet/>
      <dgm:spPr/>
      <dgm:t>
        <a:bodyPr/>
        <a:lstStyle/>
        <a:p>
          <a:r>
            <a:rPr lang="en-US" dirty="0"/>
            <a:t>Takes officers and fire fighters away from real emergencies</a:t>
          </a:r>
        </a:p>
      </dgm:t>
    </dgm:pt>
    <dgm:pt modelId="{D2A14E97-CAB5-4785-B98B-4BDE545520BA}" type="parTrans" cxnId="{3EB1EC6D-99A7-4986-8533-93846BB2F032}">
      <dgm:prSet/>
      <dgm:spPr/>
      <dgm:t>
        <a:bodyPr/>
        <a:lstStyle/>
        <a:p>
          <a:endParaRPr lang="en-US"/>
        </a:p>
      </dgm:t>
    </dgm:pt>
    <dgm:pt modelId="{00618378-EC1C-4D70-BF88-C856A9C46E2F}" type="sibTrans" cxnId="{3EB1EC6D-99A7-4986-8533-93846BB2F032}">
      <dgm:prSet/>
      <dgm:spPr/>
      <dgm:t>
        <a:bodyPr/>
        <a:lstStyle/>
        <a:p>
          <a:endParaRPr lang="en-US"/>
        </a:p>
      </dgm:t>
    </dgm:pt>
    <dgm:pt modelId="{C8C76CF9-8B10-4143-A234-C28E7E89EB1D}">
      <dgm:prSet/>
      <dgm:spPr/>
      <dgm:t>
        <a:bodyPr/>
        <a:lstStyle/>
        <a:p>
          <a:r>
            <a:rPr lang="en-US"/>
            <a:t>Delay response when you really need it</a:t>
          </a:r>
        </a:p>
      </dgm:t>
    </dgm:pt>
    <dgm:pt modelId="{34A90958-28C1-4BB4-968D-88F72FFAB657}" type="parTrans" cxnId="{293F9258-8F69-49F2-A3DE-21248E7E0E09}">
      <dgm:prSet/>
      <dgm:spPr/>
      <dgm:t>
        <a:bodyPr/>
        <a:lstStyle/>
        <a:p>
          <a:endParaRPr lang="en-US"/>
        </a:p>
      </dgm:t>
    </dgm:pt>
    <dgm:pt modelId="{637AF16A-2749-453C-9499-A135F6F2A78B}" type="sibTrans" cxnId="{293F9258-8F69-49F2-A3DE-21248E7E0E09}">
      <dgm:prSet/>
      <dgm:spPr/>
      <dgm:t>
        <a:bodyPr/>
        <a:lstStyle/>
        <a:p>
          <a:endParaRPr lang="en-US"/>
        </a:p>
      </dgm:t>
    </dgm:pt>
    <dgm:pt modelId="{3E0BF823-9AA1-4688-AD29-8BAFDBED59C8}">
      <dgm:prSet/>
      <dgm:spPr/>
      <dgm:t>
        <a:bodyPr/>
        <a:lstStyle/>
        <a:p>
          <a:r>
            <a:rPr lang="en-US"/>
            <a:t>Wastes public resources</a:t>
          </a:r>
        </a:p>
      </dgm:t>
    </dgm:pt>
    <dgm:pt modelId="{F9AC5131-E8E6-44E9-A5E6-929D296DB412}" type="parTrans" cxnId="{E0F169AA-6828-45D9-AADE-B52410E0AD45}">
      <dgm:prSet/>
      <dgm:spPr/>
      <dgm:t>
        <a:bodyPr/>
        <a:lstStyle/>
        <a:p>
          <a:endParaRPr lang="en-US"/>
        </a:p>
      </dgm:t>
    </dgm:pt>
    <dgm:pt modelId="{D6F2BB1D-80D4-4EBC-8ED5-C709643D95FE}" type="sibTrans" cxnId="{E0F169AA-6828-45D9-AADE-B52410E0AD45}">
      <dgm:prSet/>
      <dgm:spPr/>
      <dgm:t>
        <a:bodyPr/>
        <a:lstStyle/>
        <a:p>
          <a:endParaRPr lang="en-US"/>
        </a:p>
      </dgm:t>
    </dgm:pt>
    <dgm:pt modelId="{E433D770-A352-458D-B7BA-F05FF9E6E012}" type="pres">
      <dgm:prSet presAssocID="{851360F0-2C79-4259-9F50-236EA536E860}" presName="linear" presStyleCnt="0">
        <dgm:presLayoutVars>
          <dgm:animLvl val="lvl"/>
          <dgm:resizeHandles val="exact"/>
        </dgm:presLayoutVars>
      </dgm:prSet>
      <dgm:spPr/>
    </dgm:pt>
    <dgm:pt modelId="{8C7CDE4C-84BA-4AB3-BCE2-E325CC575C81}" type="pres">
      <dgm:prSet presAssocID="{E18A8527-3FA6-4794-B8BC-2137597BFB33}" presName="parentText" presStyleLbl="node1" presStyleIdx="0" presStyleCnt="3">
        <dgm:presLayoutVars>
          <dgm:chMax val="0"/>
          <dgm:bulletEnabled val="1"/>
        </dgm:presLayoutVars>
      </dgm:prSet>
      <dgm:spPr/>
    </dgm:pt>
    <dgm:pt modelId="{5620DBAD-47E6-41E8-A5B4-DFFCC0956491}" type="pres">
      <dgm:prSet presAssocID="{00618378-EC1C-4D70-BF88-C856A9C46E2F}" presName="spacer" presStyleCnt="0"/>
      <dgm:spPr/>
    </dgm:pt>
    <dgm:pt modelId="{93002589-B2C1-4AFE-AB0E-D8C1D5658E92}" type="pres">
      <dgm:prSet presAssocID="{C8C76CF9-8B10-4143-A234-C28E7E89EB1D}" presName="parentText" presStyleLbl="node1" presStyleIdx="1" presStyleCnt="3">
        <dgm:presLayoutVars>
          <dgm:chMax val="0"/>
          <dgm:bulletEnabled val="1"/>
        </dgm:presLayoutVars>
      </dgm:prSet>
      <dgm:spPr/>
    </dgm:pt>
    <dgm:pt modelId="{64BE5B87-B290-4CAB-99D1-D19213C2F9CB}" type="pres">
      <dgm:prSet presAssocID="{637AF16A-2749-453C-9499-A135F6F2A78B}" presName="spacer" presStyleCnt="0"/>
      <dgm:spPr/>
    </dgm:pt>
    <dgm:pt modelId="{1D96F162-B878-4ABB-98BB-6C4D781E2AA6}" type="pres">
      <dgm:prSet presAssocID="{3E0BF823-9AA1-4688-AD29-8BAFDBED59C8}" presName="parentText" presStyleLbl="node1" presStyleIdx="2" presStyleCnt="3">
        <dgm:presLayoutVars>
          <dgm:chMax val="0"/>
          <dgm:bulletEnabled val="1"/>
        </dgm:presLayoutVars>
      </dgm:prSet>
      <dgm:spPr/>
    </dgm:pt>
  </dgm:ptLst>
  <dgm:cxnLst>
    <dgm:cxn modelId="{300B6E08-05C7-4E54-BEDF-67A7B7B621DA}" type="presOf" srcId="{E18A8527-3FA6-4794-B8BC-2137597BFB33}" destId="{8C7CDE4C-84BA-4AB3-BCE2-E325CC575C81}" srcOrd="0" destOrd="0" presId="urn:microsoft.com/office/officeart/2005/8/layout/vList2"/>
    <dgm:cxn modelId="{569CF80E-44C4-49F2-B67C-7069D7ECB718}" type="presOf" srcId="{C8C76CF9-8B10-4143-A234-C28E7E89EB1D}" destId="{93002589-B2C1-4AFE-AB0E-D8C1D5658E92}" srcOrd="0" destOrd="0" presId="urn:microsoft.com/office/officeart/2005/8/layout/vList2"/>
    <dgm:cxn modelId="{7AC18646-86D0-488C-ACD1-5B4CC0E8F92F}" type="presOf" srcId="{3E0BF823-9AA1-4688-AD29-8BAFDBED59C8}" destId="{1D96F162-B878-4ABB-98BB-6C4D781E2AA6}" srcOrd="0" destOrd="0" presId="urn:microsoft.com/office/officeart/2005/8/layout/vList2"/>
    <dgm:cxn modelId="{3EB1EC6D-99A7-4986-8533-93846BB2F032}" srcId="{851360F0-2C79-4259-9F50-236EA536E860}" destId="{E18A8527-3FA6-4794-B8BC-2137597BFB33}" srcOrd="0" destOrd="0" parTransId="{D2A14E97-CAB5-4785-B98B-4BDE545520BA}" sibTransId="{00618378-EC1C-4D70-BF88-C856A9C46E2F}"/>
    <dgm:cxn modelId="{1B7E4B78-0FFC-49BF-BCAA-F66D636828BF}" type="presOf" srcId="{851360F0-2C79-4259-9F50-236EA536E860}" destId="{E433D770-A352-458D-B7BA-F05FF9E6E012}" srcOrd="0" destOrd="0" presId="urn:microsoft.com/office/officeart/2005/8/layout/vList2"/>
    <dgm:cxn modelId="{293F9258-8F69-49F2-A3DE-21248E7E0E09}" srcId="{851360F0-2C79-4259-9F50-236EA536E860}" destId="{C8C76CF9-8B10-4143-A234-C28E7E89EB1D}" srcOrd="1" destOrd="0" parTransId="{34A90958-28C1-4BB4-968D-88F72FFAB657}" sibTransId="{637AF16A-2749-453C-9499-A135F6F2A78B}"/>
    <dgm:cxn modelId="{E0F169AA-6828-45D9-AADE-B52410E0AD45}" srcId="{851360F0-2C79-4259-9F50-236EA536E860}" destId="{3E0BF823-9AA1-4688-AD29-8BAFDBED59C8}" srcOrd="2" destOrd="0" parTransId="{F9AC5131-E8E6-44E9-A5E6-929D296DB412}" sibTransId="{D6F2BB1D-80D4-4EBC-8ED5-C709643D95FE}"/>
    <dgm:cxn modelId="{6B943606-1052-46A3-8198-C43A42467C12}" type="presParOf" srcId="{E433D770-A352-458D-B7BA-F05FF9E6E012}" destId="{8C7CDE4C-84BA-4AB3-BCE2-E325CC575C81}" srcOrd="0" destOrd="0" presId="urn:microsoft.com/office/officeart/2005/8/layout/vList2"/>
    <dgm:cxn modelId="{46E995D3-5166-458A-A416-000E87F56D94}" type="presParOf" srcId="{E433D770-A352-458D-B7BA-F05FF9E6E012}" destId="{5620DBAD-47E6-41E8-A5B4-DFFCC0956491}" srcOrd="1" destOrd="0" presId="urn:microsoft.com/office/officeart/2005/8/layout/vList2"/>
    <dgm:cxn modelId="{0F8738A1-E9DC-41B8-869D-B1606E552144}" type="presParOf" srcId="{E433D770-A352-458D-B7BA-F05FF9E6E012}" destId="{93002589-B2C1-4AFE-AB0E-D8C1D5658E92}" srcOrd="2" destOrd="0" presId="urn:microsoft.com/office/officeart/2005/8/layout/vList2"/>
    <dgm:cxn modelId="{1C7BDF65-3FEB-4515-AFF4-E96F71980BD0}" type="presParOf" srcId="{E433D770-A352-458D-B7BA-F05FF9E6E012}" destId="{64BE5B87-B290-4CAB-99D1-D19213C2F9CB}" srcOrd="3" destOrd="0" presId="urn:microsoft.com/office/officeart/2005/8/layout/vList2"/>
    <dgm:cxn modelId="{440111AF-8235-4F2B-BE59-0E08928547A4}" type="presParOf" srcId="{E433D770-A352-458D-B7BA-F05FF9E6E012}" destId="{1D96F162-B878-4ABB-98BB-6C4D781E2AA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D5D3F-E608-4947-BA83-85590F80D0BA}"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70E1BADA-2BFC-46FD-AF78-7C21C96A757A}">
      <dgm:prSet phldrT="[Text]"/>
      <dgm:spPr/>
      <dgm:t>
        <a:bodyPr/>
        <a:lstStyle/>
        <a:p>
          <a:r>
            <a:rPr lang="en-US"/>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dgm:spPr/>
      <dgm:t>
        <a:bodyPr/>
        <a:lstStyle/>
        <a:p>
          <a:r>
            <a:rPr lang="en-US"/>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68DFF9F1-9EEE-4BBE-B1CB-C95A307A9E61}" type="pres">
      <dgm:prSet presAssocID="{AB3D5D3F-E608-4947-BA83-85590F80D0BA}" presName="Name0" presStyleCnt="0">
        <dgm:presLayoutVars>
          <dgm:dir/>
          <dgm:resizeHandles val="exact"/>
        </dgm:presLayoutVars>
      </dgm:prSet>
      <dgm:spPr/>
    </dgm:pt>
    <dgm:pt modelId="{8C1EF40A-6C35-416B-A4D9-69AD9F4174A5}" type="pres">
      <dgm:prSet presAssocID="{70E1BADA-2BFC-46FD-AF78-7C21C96A757A}" presName="node" presStyleLbl="node1" presStyleIdx="0" presStyleCnt="2">
        <dgm:presLayoutVars>
          <dgm:bulletEnabled val="1"/>
        </dgm:presLayoutVars>
      </dgm:prSet>
      <dgm:spPr/>
    </dgm:pt>
    <dgm:pt modelId="{82619CB8-529A-4F20-B455-12A32BE2B055}" type="pres">
      <dgm:prSet presAssocID="{B352CBE5-9C34-4C89-B3C7-7F31A85A6FA3}" presName="sibTrans" presStyleLbl="sibTrans1D1" presStyleIdx="0" presStyleCnt="1"/>
      <dgm:spPr/>
    </dgm:pt>
    <dgm:pt modelId="{835E4AB5-0946-4C51-B237-17F0BA395588}" type="pres">
      <dgm:prSet presAssocID="{B352CBE5-9C34-4C89-B3C7-7F31A85A6FA3}" presName="connectorText" presStyleLbl="sibTrans1D1" presStyleIdx="0" presStyleCnt="1"/>
      <dgm:spPr/>
    </dgm:pt>
    <dgm:pt modelId="{C6DE1884-D5D2-42AD-B655-CDEA1B8B3CB1}" type="pres">
      <dgm:prSet presAssocID="{E15C519A-1D30-4E14-904E-910AC6D8C830}" presName="node" presStyleLbl="node1" presStyleIdx="1" presStyleCnt="2">
        <dgm:presLayoutVars>
          <dgm:bulletEnabled val="1"/>
        </dgm:presLayoutVars>
      </dgm:prSet>
      <dgm:spPr/>
    </dgm:pt>
  </dgm:ptLst>
  <dgm:cxnLst>
    <dgm:cxn modelId="{3BCA1B33-A241-4FBB-B790-78695DBD1C73}" type="presOf" srcId="{E15C519A-1D30-4E14-904E-910AC6D8C830}" destId="{C6DE1884-D5D2-42AD-B655-CDEA1B8B3CB1}" srcOrd="0" destOrd="0" presId="urn:microsoft.com/office/officeart/2016/7/layout/RepeatingBendingProcessNew"/>
    <dgm:cxn modelId="{FB26057A-2255-4AE5-92C4-CB14E5365052}" type="presOf" srcId="{AB3D5D3F-E608-4947-BA83-85590F80D0BA}" destId="{68DFF9F1-9EEE-4BBE-B1CB-C95A307A9E61}" srcOrd="0" destOrd="0" presId="urn:microsoft.com/office/officeart/2016/7/layout/RepeatingBendingProcessNew"/>
    <dgm:cxn modelId="{42469B81-A613-4F58-8994-111228A94D03}" type="presOf" srcId="{70E1BADA-2BFC-46FD-AF78-7C21C96A757A}" destId="{8C1EF40A-6C35-416B-A4D9-69AD9F4174A5}" srcOrd="0" destOrd="0" presId="urn:microsoft.com/office/officeart/2016/7/layout/RepeatingBendingProcessNew"/>
    <dgm:cxn modelId="{EE2FD994-DF4B-46AA-929E-76C18341D82B}" srcId="{AB3D5D3F-E608-4947-BA83-85590F80D0BA}" destId="{E15C519A-1D30-4E14-904E-910AC6D8C830}" srcOrd="1" destOrd="0" parTransId="{19856EED-08D7-482A-A8D8-64ED443FD001}" sibTransId="{5B20D942-FC18-4664-8E4B-1AF1F7B7F801}"/>
    <dgm:cxn modelId="{A2B6D4AB-1CD1-450B-A7A5-7792F4E9D124}" type="presOf" srcId="{B352CBE5-9C34-4C89-B3C7-7F31A85A6FA3}" destId="{835E4AB5-0946-4C51-B237-17F0BA395588}" srcOrd="1" destOrd="0" presId="urn:microsoft.com/office/officeart/2016/7/layout/RepeatingBendingProcessNew"/>
    <dgm:cxn modelId="{517F14C0-44C9-4FA1-A163-208290876151}" srcId="{AB3D5D3F-E608-4947-BA83-85590F80D0BA}" destId="{70E1BADA-2BFC-46FD-AF78-7C21C96A757A}" srcOrd="0" destOrd="0" parTransId="{D9E2C041-385E-4BE4-BA6A-FD68A6AF57B1}" sibTransId="{B352CBE5-9C34-4C89-B3C7-7F31A85A6FA3}"/>
    <dgm:cxn modelId="{7565E5FF-61EF-4DD2-9B39-7D9658C9E152}" type="presOf" srcId="{B352CBE5-9C34-4C89-B3C7-7F31A85A6FA3}" destId="{82619CB8-529A-4F20-B455-12A32BE2B055}" srcOrd="0" destOrd="0" presId="urn:microsoft.com/office/officeart/2016/7/layout/RepeatingBendingProcessNew"/>
    <dgm:cxn modelId="{7B32FFE4-0D78-4D54-9664-2398A5274949}" type="presParOf" srcId="{68DFF9F1-9EEE-4BBE-B1CB-C95A307A9E61}" destId="{8C1EF40A-6C35-416B-A4D9-69AD9F4174A5}" srcOrd="0" destOrd="0" presId="urn:microsoft.com/office/officeart/2016/7/layout/RepeatingBendingProcessNew"/>
    <dgm:cxn modelId="{C0964761-D6B4-43BE-9E1F-73649A17BF84}" type="presParOf" srcId="{68DFF9F1-9EEE-4BBE-B1CB-C95A307A9E61}" destId="{82619CB8-529A-4F20-B455-12A32BE2B055}" srcOrd="1" destOrd="0" presId="urn:microsoft.com/office/officeart/2016/7/layout/RepeatingBendingProcessNew"/>
    <dgm:cxn modelId="{B7813101-7FFB-491A-9064-848AB41CA7BD}" type="presParOf" srcId="{82619CB8-529A-4F20-B455-12A32BE2B055}" destId="{835E4AB5-0946-4C51-B237-17F0BA395588}" srcOrd="0" destOrd="0" presId="urn:microsoft.com/office/officeart/2016/7/layout/RepeatingBendingProcessNew"/>
    <dgm:cxn modelId="{150267F0-ADC5-419F-97F6-6086A258E5E0}" type="presParOf" srcId="{68DFF9F1-9EEE-4BBE-B1CB-C95A307A9E61}" destId="{C6DE1884-D5D2-42AD-B655-CDEA1B8B3CB1}" srcOrd="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E6917-4177-4D6C-AC2D-D89815BCB2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97ACB6-98C0-424A-8CFB-6E7DE6E026F0}">
      <dgm:prSet custT="1"/>
      <dgm:spPr/>
      <dgm:t>
        <a:bodyPr/>
        <a:lstStyle/>
        <a:p>
          <a:r>
            <a:rPr lang="en-US" sz="2400" dirty="0"/>
            <a:t>Teach ALL users how to operate your system, including: </a:t>
          </a:r>
        </a:p>
      </dgm:t>
    </dgm:pt>
    <dgm:pt modelId="{CD6895B9-2E19-497C-8022-D8C161F90427}" type="parTrans" cxnId="{E7A8E0BD-1B7A-42A5-962E-FC5E7BD82DBF}">
      <dgm:prSet/>
      <dgm:spPr/>
      <dgm:t>
        <a:bodyPr/>
        <a:lstStyle/>
        <a:p>
          <a:endParaRPr lang="en-US"/>
        </a:p>
      </dgm:t>
    </dgm:pt>
    <dgm:pt modelId="{3F10608B-8FEB-458B-80E1-006FF7413C3A}" type="sibTrans" cxnId="{E7A8E0BD-1B7A-42A5-962E-FC5E7BD82DBF}">
      <dgm:prSet/>
      <dgm:spPr/>
      <dgm:t>
        <a:bodyPr/>
        <a:lstStyle/>
        <a:p>
          <a:endParaRPr lang="en-US"/>
        </a:p>
      </dgm:t>
    </dgm:pt>
    <dgm:pt modelId="{20AC90E6-5EAB-4566-823A-B8743398E0C7}">
      <dgm:prSet custT="1"/>
      <dgm:spPr/>
      <dgm:t>
        <a:bodyPr/>
        <a:lstStyle/>
        <a:p>
          <a:r>
            <a:rPr lang="en-US" sz="2400"/>
            <a:t>Arming codes</a:t>
          </a:r>
        </a:p>
      </dgm:t>
    </dgm:pt>
    <dgm:pt modelId="{A844A972-93F0-4910-940D-F9D05A6B84E3}" type="parTrans" cxnId="{1B872AE3-054F-4BBF-ABCB-5561F239C3CC}">
      <dgm:prSet/>
      <dgm:spPr/>
      <dgm:t>
        <a:bodyPr/>
        <a:lstStyle/>
        <a:p>
          <a:endParaRPr lang="en-US"/>
        </a:p>
      </dgm:t>
    </dgm:pt>
    <dgm:pt modelId="{DBFAA9FA-C9AD-43E2-BAE4-E988C1D0FD99}" type="sibTrans" cxnId="{1B872AE3-054F-4BBF-ABCB-5561F239C3CC}">
      <dgm:prSet/>
      <dgm:spPr/>
      <dgm:t>
        <a:bodyPr/>
        <a:lstStyle/>
        <a:p>
          <a:endParaRPr lang="en-US"/>
        </a:p>
      </dgm:t>
    </dgm:pt>
    <dgm:pt modelId="{A60BB114-EC30-470D-8140-D66791F2E5F4}">
      <dgm:prSet custT="1"/>
      <dgm:spPr/>
      <dgm:t>
        <a:bodyPr/>
        <a:lstStyle/>
        <a:p>
          <a:r>
            <a:rPr lang="en-US" sz="2400"/>
            <a:t>Passwords</a:t>
          </a:r>
        </a:p>
      </dgm:t>
    </dgm:pt>
    <dgm:pt modelId="{2EE2908A-A980-42E0-942D-BEB5A9C0F42E}" type="parTrans" cxnId="{9FCD0EAD-762F-4FBF-94C5-FD0A4E9C38C8}">
      <dgm:prSet/>
      <dgm:spPr/>
      <dgm:t>
        <a:bodyPr/>
        <a:lstStyle/>
        <a:p>
          <a:endParaRPr lang="en-US"/>
        </a:p>
      </dgm:t>
    </dgm:pt>
    <dgm:pt modelId="{451481F4-98C2-4B8D-B955-E59E20E1C812}" type="sibTrans" cxnId="{9FCD0EAD-762F-4FBF-94C5-FD0A4E9C38C8}">
      <dgm:prSet/>
      <dgm:spPr/>
      <dgm:t>
        <a:bodyPr/>
        <a:lstStyle/>
        <a:p>
          <a:endParaRPr lang="en-US"/>
        </a:p>
      </dgm:t>
    </dgm:pt>
    <dgm:pt modelId="{5F472D9C-0DF9-417A-8948-C03C8329B6EB}">
      <dgm:prSet custT="1"/>
      <dgm:spPr/>
      <dgm:t>
        <a:bodyPr/>
        <a:lstStyle/>
        <a:p>
          <a:r>
            <a:rPr lang="en-US" sz="2400"/>
            <a:t>Phone numbers </a:t>
          </a:r>
        </a:p>
      </dgm:t>
    </dgm:pt>
    <dgm:pt modelId="{FABC549E-6658-4ED6-8A2F-FB44E8343E06}" type="parTrans" cxnId="{8A047F3E-F79C-4703-9741-E84794D4BC9D}">
      <dgm:prSet/>
      <dgm:spPr/>
      <dgm:t>
        <a:bodyPr/>
        <a:lstStyle/>
        <a:p>
          <a:endParaRPr lang="en-US"/>
        </a:p>
      </dgm:t>
    </dgm:pt>
    <dgm:pt modelId="{2DC3E8A7-D6EC-4E70-B43B-AA877DA6EDA8}" type="sibTrans" cxnId="{8A047F3E-F79C-4703-9741-E84794D4BC9D}">
      <dgm:prSet/>
      <dgm:spPr/>
      <dgm:t>
        <a:bodyPr/>
        <a:lstStyle/>
        <a:p>
          <a:endParaRPr lang="en-US"/>
        </a:p>
      </dgm:t>
    </dgm:pt>
    <dgm:pt modelId="{36B97927-5FD2-486E-B99D-92EDAD59693B}">
      <dgm:prSet custT="1"/>
      <dgm:spPr/>
      <dgm:t>
        <a:bodyPr/>
        <a:lstStyle/>
        <a:p>
          <a:r>
            <a:rPr lang="en-US" sz="2400"/>
            <a:t>Cancellation procedures</a:t>
          </a:r>
        </a:p>
      </dgm:t>
    </dgm:pt>
    <dgm:pt modelId="{0631E863-DE2D-4280-B86F-044E3D258174}" type="parTrans" cxnId="{F73E14BC-FB0A-47CA-AC18-CCC022AE3D91}">
      <dgm:prSet/>
      <dgm:spPr/>
      <dgm:t>
        <a:bodyPr/>
        <a:lstStyle/>
        <a:p>
          <a:endParaRPr lang="en-US"/>
        </a:p>
      </dgm:t>
    </dgm:pt>
    <dgm:pt modelId="{F349D4C4-5713-45CC-9F20-6CBC2D211D4D}" type="sibTrans" cxnId="{F73E14BC-FB0A-47CA-AC18-CCC022AE3D91}">
      <dgm:prSet/>
      <dgm:spPr/>
      <dgm:t>
        <a:bodyPr/>
        <a:lstStyle/>
        <a:p>
          <a:endParaRPr lang="en-US"/>
        </a:p>
      </dgm:t>
    </dgm:pt>
    <dgm:pt modelId="{DC50B29A-556E-4C87-98A8-5508A92ECD5A}" type="pres">
      <dgm:prSet presAssocID="{39AE6917-4177-4D6C-AC2D-D89815BCB2AC}" presName="linear" presStyleCnt="0">
        <dgm:presLayoutVars>
          <dgm:animLvl val="lvl"/>
          <dgm:resizeHandles val="exact"/>
        </dgm:presLayoutVars>
      </dgm:prSet>
      <dgm:spPr/>
    </dgm:pt>
    <dgm:pt modelId="{E5BBCB5B-74D4-4966-909B-C241F508B3A9}" type="pres">
      <dgm:prSet presAssocID="{6D97ACB6-98C0-424A-8CFB-6E7DE6E026F0}" presName="parentText" presStyleLbl="node1" presStyleIdx="0" presStyleCnt="5">
        <dgm:presLayoutVars>
          <dgm:chMax val="0"/>
          <dgm:bulletEnabled val="1"/>
        </dgm:presLayoutVars>
      </dgm:prSet>
      <dgm:spPr/>
    </dgm:pt>
    <dgm:pt modelId="{E648AAD8-D74D-4B0A-A71B-56134ECDAE7D}" type="pres">
      <dgm:prSet presAssocID="{3F10608B-8FEB-458B-80E1-006FF7413C3A}" presName="spacer" presStyleCnt="0"/>
      <dgm:spPr/>
    </dgm:pt>
    <dgm:pt modelId="{0F502A43-7667-46AF-9F0D-FEF3CF2F1265}" type="pres">
      <dgm:prSet presAssocID="{20AC90E6-5EAB-4566-823A-B8743398E0C7}" presName="parentText" presStyleLbl="node1" presStyleIdx="1" presStyleCnt="5">
        <dgm:presLayoutVars>
          <dgm:chMax val="0"/>
          <dgm:bulletEnabled val="1"/>
        </dgm:presLayoutVars>
      </dgm:prSet>
      <dgm:spPr/>
    </dgm:pt>
    <dgm:pt modelId="{71FCBB53-1AC5-44F5-8E08-31A116EE38A0}" type="pres">
      <dgm:prSet presAssocID="{DBFAA9FA-C9AD-43E2-BAE4-E988C1D0FD99}" presName="spacer" presStyleCnt="0"/>
      <dgm:spPr/>
    </dgm:pt>
    <dgm:pt modelId="{99918EC9-F075-4B7D-AAFD-4505CE7E9146}" type="pres">
      <dgm:prSet presAssocID="{A60BB114-EC30-470D-8140-D66791F2E5F4}" presName="parentText" presStyleLbl="node1" presStyleIdx="2" presStyleCnt="5">
        <dgm:presLayoutVars>
          <dgm:chMax val="0"/>
          <dgm:bulletEnabled val="1"/>
        </dgm:presLayoutVars>
      </dgm:prSet>
      <dgm:spPr/>
    </dgm:pt>
    <dgm:pt modelId="{F7F75187-D40C-4777-A6B7-6928BB239EDC}" type="pres">
      <dgm:prSet presAssocID="{451481F4-98C2-4B8D-B955-E59E20E1C812}" presName="spacer" presStyleCnt="0"/>
      <dgm:spPr/>
    </dgm:pt>
    <dgm:pt modelId="{DD5D6BED-8257-4948-8620-DE98D206FC6C}" type="pres">
      <dgm:prSet presAssocID="{5F472D9C-0DF9-417A-8948-C03C8329B6EB}" presName="parentText" presStyleLbl="node1" presStyleIdx="3" presStyleCnt="5">
        <dgm:presLayoutVars>
          <dgm:chMax val="0"/>
          <dgm:bulletEnabled val="1"/>
        </dgm:presLayoutVars>
      </dgm:prSet>
      <dgm:spPr/>
    </dgm:pt>
    <dgm:pt modelId="{C273F08C-0A50-40C1-91DF-A0C8BDBBACBE}" type="pres">
      <dgm:prSet presAssocID="{2DC3E8A7-D6EC-4E70-B43B-AA877DA6EDA8}" presName="spacer" presStyleCnt="0"/>
      <dgm:spPr/>
    </dgm:pt>
    <dgm:pt modelId="{DB574C13-BB64-42BB-828F-BC0961633602}" type="pres">
      <dgm:prSet presAssocID="{36B97927-5FD2-486E-B99D-92EDAD59693B}" presName="parentText" presStyleLbl="node1" presStyleIdx="4" presStyleCnt="5">
        <dgm:presLayoutVars>
          <dgm:chMax val="0"/>
          <dgm:bulletEnabled val="1"/>
        </dgm:presLayoutVars>
      </dgm:prSet>
      <dgm:spPr/>
    </dgm:pt>
  </dgm:ptLst>
  <dgm:cxnLst>
    <dgm:cxn modelId="{A346D522-60D0-484E-A468-FB872DD509CA}" type="presOf" srcId="{36B97927-5FD2-486E-B99D-92EDAD59693B}" destId="{DB574C13-BB64-42BB-828F-BC0961633602}" srcOrd="0" destOrd="0" presId="urn:microsoft.com/office/officeart/2005/8/layout/vList2"/>
    <dgm:cxn modelId="{8A047F3E-F79C-4703-9741-E84794D4BC9D}" srcId="{39AE6917-4177-4D6C-AC2D-D89815BCB2AC}" destId="{5F472D9C-0DF9-417A-8948-C03C8329B6EB}" srcOrd="3" destOrd="0" parTransId="{FABC549E-6658-4ED6-8A2F-FB44E8343E06}" sibTransId="{2DC3E8A7-D6EC-4E70-B43B-AA877DA6EDA8}"/>
    <dgm:cxn modelId="{F91CCD63-17CE-455C-8F48-C99616E76397}" type="presOf" srcId="{20AC90E6-5EAB-4566-823A-B8743398E0C7}" destId="{0F502A43-7667-46AF-9F0D-FEF3CF2F1265}" srcOrd="0" destOrd="0" presId="urn:microsoft.com/office/officeart/2005/8/layout/vList2"/>
    <dgm:cxn modelId="{F5CD726F-A7A6-4769-BE45-0EBA8AE3BABC}" type="presOf" srcId="{39AE6917-4177-4D6C-AC2D-D89815BCB2AC}" destId="{DC50B29A-556E-4C87-98A8-5508A92ECD5A}" srcOrd="0" destOrd="0" presId="urn:microsoft.com/office/officeart/2005/8/layout/vList2"/>
    <dgm:cxn modelId="{9F704391-FDD1-4BE5-B8CF-9EC5174A1321}" type="presOf" srcId="{6D97ACB6-98C0-424A-8CFB-6E7DE6E026F0}" destId="{E5BBCB5B-74D4-4966-909B-C241F508B3A9}" srcOrd="0" destOrd="0" presId="urn:microsoft.com/office/officeart/2005/8/layout/vList2"/>
    <dgm:cxn modelId="{EA0FD198-64E0-4963-95F4-1873F32BE6B9}" type="presOf" srcId="{A60BB114-EC30-470D-8140-D66791F2E5F4}" destId="{99918EC9-F075-4B7D-AAFD-4505CE7E9146}" srcOrd="0" destOrd="0" presId="urn:microsoft.com/office/officeart/2005/8/layout/vList2"/>
    <dgm:cxn modelId="{9FCD0EAD-762F-4FBF-94C5-FD0A4E9C38C8}" srcId="{39AE6917-4177-4D6C-AC2D-D89815BCB2AC}" destId="{A60BB114-EC30-470D-8140-D66791F2E5F4}" srcOrd="2" destOrd="0" parTransId="{2EE2908A-A980-42E0-942D-BEB5A9C0F42E}" sibTransId="{451481F4-98C2-4B8D-B955-E59E20E1C812}"/>
    <dgm:cxn modelId="{F73E14BC-FB0A-47CA-AC18-CCC022AE3D91}" srcId="{39AE6917-4177-4D6C-AC2D-D89815BCB2AC}" destId="{36B97927-5FD2-486E-B99D-92EDAD59693B}" srcOrd="4" destOrd="0" parTransId="{0631E863-DE2D-4280-B86F-044E3D258174}" sibTransId="{F349D4C4-5713-45CC-9F20-6CBC2D211D4D}"/>
    <dgm:cxn modelId="{A3AF8DBC-C993-4FC2-AD1D-040D34CC7620}" type="presOf" srcId="{5F472D9C-0DF9-417A-8948-C03C8329B6EB}" destId="{DD5D6BED-8257-4948-8620-DE98D206FC6C}" srcOrd="0" destOrd="0" presId="urn:microsoft.com/office/officeart/2005/8/layout/vList2"/>
    <dgm:cxn modelId="{E7A8E0BD-1B7A-42A5-962E-FC5E7BD82DBF}" srcId="{39AE6917-4177-4D6C-AC2D-D89815BCB2AC}" destId="{6D97ACB6-98C0-424A-8CFB-6E7DE6E026F0}" srcOrd="0" destOrd="0" parTransId="{CD6895B9-2E19-497C-8022-D8C161F90427}" sibTransId="{3F10608B-8FEB-458B-80E1-006FF7413C3A}"/>
    <dgm:cxn modelId="{1B872AE3-054F-4BBF-ABCB-5561F239C3CC}" srcId="{39AE6917-4177-4D6C-AC2D-D89815BCB2AC}" destId="{20AC90E6-5EAB-4566-823A-B8743398E0C7}" srcOrd="1" destOrd="0" parTransId="{A844A972-93F0-4910-940D-F9D05A6B84E3}" sibTransId="{DBFAA9FA-C9AD-43E2-BAE4-E988C1D0FD99}"/>
    <dgm:cxn modelId="{A47D9CAE-E1B6-4898-AA2F-72A8CD7F332E}" type="presParOf" srcId="{DC50B29A-556E-4C87-98A8-5508A92ECD5A}" destId="{E5BBCB5B-74D4-4966-909B-C241F508B3A9}" srcOrd="0" destOrd="0" presId="urn:microsoft.com/office/officeart/2005/8/layout/vList2"/>
    <dgm:cxn modelId="{577DAA54-D5EE-470C-925A-80BE14C061C2}" type="presParOf" srcId="{DC50B29A-556E-4C87-98A8-5508A92ECD5A}" destId="{E648AAD8-D74D-4B0A-A71B-56134ECDAE7D}" srcOrd="1" destOrd="0" presId="urn:microsoft.com/office/officeart/2005/8/layout/vList2"/>
    <dgm:cxn modelId="{6A24C806-25BE-4F07-A7D5-007997159071}" type="presParOf" srcId="{DC50B29A-556E-4C87-98A8-5508A92ECD5A}" destId="{0F502A43-7667-46AF-9F0D-FEF3CF2F1265}" srcOrd="2" destOrd="0" presId="urn:microsoft.com/office/officeart/2005/8/layout/vList2"/>
    <dgm:cxn modelId="{448435E7-96E9-4F00-99BB-59C5E926768B}" type="presParOf" srcId="{DC50B29A-556E-4C87-98A8-5508A92ECD5A}" destId="{71FCBB53-1AC5-44F5-8E08-31A116EE38A0}" srcOrd="3" destOrd="0" presId="urn:microsoft.com/office/officeart/2005/8/layout/vList2"/>
    <dgm:cxn modelId="{EBEBCF87-2404-46A2-8B24-E86DC6555CB4}" type="presParOf" srcId="{DC50B29A-556E-4C87-98A8-5508A92ECD5A}" destId="{99918EC9-F075-4B7D-AAFD-4505CE7E9146}" srcOrd="4" destOrd="0" presId="urn:microsoft.com/office/officeart/2005/8/layout/vList2"/>
    <dgm:cxn modelId="{888EF40B-E921-4D6E-A4B1-AC2BFAA08DE6}" type="presParOf" srcId="{DC50B29A-556E-4C87-98A8-5508A92ECD5A}" destId="{F7F75187-D40C-4777-A6B7-6928BB239EDC}" srcOrd="5" destOrd="0" presId="urn:microsoft.com/office/officeart/2005/8/layout/vList2"/>
    <dgm:cxn modelId="{6B52026E-506E-4F61-B90C-7A42A1B8A9EF}" type="presParOf" srcId="{DC50B29A-556E-4C87-98A8-5508A92ECD5A}" destId="{DD5D6BED-8257-4948-8620-DE98D206FC6C}" srcOrd="6" destOrd="0" presId="urn:microsoft.com/office/officeart/2005/8/layout/vList2"/>
    <dgm:cxn modelId="{DA3B0F10-9972-49B3-B3E5-96B7F601B77B}" type="presParOf" srcId="{DC50B29A-556E-4C87-98A8-5508A92ECD5A}" destId="{C273F08C-0A50-40C1-91DF-A0C8BDBBACBE}" srcOrd="7" destOrd="0" presId="urn:microsoft.com/office/officeart/2005/8/layout/vList2"/>
    <dgm:cxn modelId="{44CE06AC-E87D-47B8-AA68-8EFD7375588E}" type="presParOf" srcId="{DC50B29A-556E-4C87-98A8-5508A92ECD5A}" destId="{DB574C13-BB64-42BB-828F-BC096163360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9BAFC1-5FAB-490D-B66C-E49A726E40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0A9C6AA-B593-446F-B3A9-986486FBC6EB}">
      <dgm:prSet/>
      <dgm:spPr/>
      <dgm:t>
        <a:bodyPr/>
        <a:lstStyle/>
        <a:p>
          <a:pPr>
            <a:lnSpc>
              <a:spcPct val="100000"/>
            </a:lnSpc>
          </a:pPr>
          <a:r>
            <a:rPr lang="en-US"/>
            <a:t>Before you test your system</a:t>
          </a:r>
        </a:p>
      </dgm:t>
    </dgm:pt>
    <dgm:pt modelId="{96FA46F5-1693-43BE-958E-2CE95C8942FD}" type="parTrans" cxnId="{506CD91C-4A5C-444F-B671-15580C7A1679}">
      <dgm:prSet/>
      <dgm:spPr/>
      <dgm:t>
        <a:bodyPr/>
        <a:lstStyle/>
        <a:p>
          <a:endParaRPr lang="en-US"/>
        </a:p>
      </dgm:t>
    </dgm:pt>
    <dgm:pt modelId="{A545ECCA-1A6F-44F7-B74C-7A4906BA7463}" type="sibTrans" cxnId="{506CD91C-4A5C-444F-B671-15580C7A1679}">
      <dgm:prSet/>
      <dgm:spPr/>
      <dgm:t>
        <a:bodyPr/>
        <a:lstStyle/>
        <a:p>
          <a:endParaRPr lang="en-US"/>
        </a:p>
      </dgm:t>
    </dgm:pt>
    <dgm:pt modelId="{06EAB15D-5C66-40E5-8B52-FD771C58D8D5}">
      <dgm:prSet/>
      <dgm:spPr/>
      <dgm:t>
        <a:bodyPr/>
        <a:lstStyle/>
        <a:p>
          <a:pPr>
            <a:lnSpc>
              <a:spcPct val="100000"/>
            </a:lnSpc>
          </a:pPr>
          <a:r>
            <a:rPr lang="en-US"/>
            <a:t>If your system is not working properly</a:t>
          </a:r>
        </a:p>
      </dgm:t>
    </dgm:pt>
    <dgm:pt modelId="{CACF3381-629C-4CBD-94CC-7B36184AF67B}" type="parTrans" cxnId="{8F241419-4F8E-4978-966B-22473932E1AF}">
      <dgm:prSet/>
      <dgm:spPr/>
      <dgm:t>
        <a:bodyPr/>
        <a:lstStyle/>
        <a:p>
          <a:endParaRPr lang="en-US"/>
        </a:p>
      </dgm:t>
    </dgm:pt>
    <dgm:pt modelId="{B2C58EBE-3806-4772-A0C9-352E1E2A8F1D}" type="sibTrans" cxnId="{8F241419-4F8E-4978-966B-22473932E1AF}">
      <dgm:prSet/>
      <dgm:spPr/>
      <dgm:t>
        <a:bodyPr/>
        <a:lstStyle/>
        <a:p>
          <a:endParaRPr lang="en-US"/>
        </a:p>
      </dgm:t>
    </dgm:pt>
    <dgm:pt modelId="{E25021FB-79BB-4980-BFA2-C62A4A8EE87E}">
      <dgm:prSet/>
      <dgm:spPr/>
      <dgm:t>
        <a:bodyPr/>
        <a:lstStyle/>
        <a:p>
          <a:pPr>
            <a:lnSpc>
              <a:spcPct val="100000"/>
            </a:lnSpc>
          </a:pPr>
          <a:r>
            <a:rPr lang="en-US"/>
            <a:t>If you plan to remodel or install new wiring of any kind (network, telephone, DSL, VoIP, etc.)</a:t>
          </a:r>
        </a:p>
      </dgm:t>
    </dgm:pt>
    <dgm:pt modelId="{ABEA9483-FA7B-4485-852E-B7174E570175}" type="parTrans" cxnId="{EA3C70CB-547D-4C29-AC7C-CAF7CDF2FDAE}">
      <dgm:prSet/>
      <dgm:spPr/>
      <dgm:t>
        <a:bodyPr/>
        <a:lstStyle/>
        <a:p>
          <a:endParaRPr lang="en-US"/>
        </a:p>
      </dgm:t>
    </dgm:pt>
    <dgm:pt modelId="{DED35724-9032-40C2-9536-DB149F29776B}" type="sibTrans" cxnId="{EA3C70CB-547D-4C29-AC7C-CAF7CDF2FDAE}">
      <dgm:prSet/>
      <dgm:spPr/>
      <dgm:t>
        <a:bodyPr/>
        <a:lstStyle/>
        <a:p>
          <a:endParaRPr lang="en-US"/>
        </a:p>
      </dgm:t>
    </dgm:pt>
    <dgm:pt modelId="{B44DE76C-62E8-4B2D-8D34-813960858860}" type="pres">
      <dgm:prSet presAssocID="{BC9BAFC1-5FAB-490D-B66C-E49A726E40E8}" presName="root" presStyleCnt="0">
        <dgm:presLayoutVars>
          <dgm:dir/>
          <dgm:resizeHandles val="exact"/>
        </dgm:presLayoutVars>
      </dgm:prSet>
      <dgm:spPr/>
    </dgm:pt>
    <dgm:pt modelId="{07F40FBA-E0E3-4681-B33F-520AB01818E4}" type="pres">
      <dgm:prSet presAssocID="{00A9C6AA-B593-446F-B3A9-986486FBC6EB}" presName="compNode" presStyleCnt="0"/>
      <dgm:spPr/>
    </dgm:pt>
    <dgm:pt modelId="{AE80113E-6726-4091-B24C-A0D9BC0BA6DF}" type="pres">
      <dgm:prSet presAssocID="{00A9C6AA-B593-446F-B3A9-986486FBC6EB}" presName="bgRect" presStyleLbl="bgShp" presStyleIdx="0" presStyleCnt="3" custLinFactNeighborY="9488"/>
      <dgm:spPr/>
    </dgm:pt>
    <dgm:pt modelId="{70ED0FBB-6540-4D3A-AC9F-5183D6787A64}" type="pres">
      <dgm:prSet presAssocID="{00A9C6AA-B593-446F-B3A9-986486FBC6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8791313C-B6AF-4B2F-8B3C-968BA2A60446}" type="pres">
      <dgm:prSet presAssocID="{00A9C6AA-B593-446F-B3A9-986486FBC6EB}" presName="spaceRect" presStyleCnt="0"/>
      <dgm:spPr/>
    </dgm:pt>
    <dgm:pt modelId="{091CA46C-D03E-4067-B916-5BC8F36B7FFC}" type="pres">
      <dgm:prSet presAssocID="{00A9C6AA-B593-446F-B3A9-986486FBC6EB}" presName="parTx" presStyleLbl="revTx" presStyleIdx="0" presStyleCnt="3">
        <dgm:presLayoutVars>
          <dgm:chMax val="0"/>
          <dgm:chPref val="0"/>
        </dgm:presLayoutVars>
      </dgm:prSet>
      <dgm:spPr/>
    </dgm:pt>
    <dgm:pt modelId="{94EAA3BB-4634-4B45-ADA9-9ADEAC523C99}" type="pres">
      <dgm:prSet presAssocID="{A545ECCA-1A6F-44F7-B74C-7A4906BA7463}" presName="sibTrans" presStyleCnt="0"/>
      <dgm:spPr/>
    </dgm:pt>
    <dgm:pt modelId="{2471E1EF-BB78-4DFC-A835-34C8A30D7275}" type="pres">
      <dgm:prSet presAssocID="{06EAB15D-5C66-40E5-8B52-FD771C58D8D5}" presName="compNode" presStyleCnt="0"/>
      <dgm:spPr/>
    </dgm:pt>
    <dgm:pt modelId="{D8D60F3E-0D52-44AD-B1A9-F4158C875C51}" type="pres">
      <dgm:prSet presAssocID="{06EAB15D-5C66-40E5-8B52-FD771C58D8D5}" presName="bgRect" presStyleLbl="bgShp" presStyleIdx="1" presStyleCnt="3"/>
      <dgm:spPr/>
    </dgm:pt>
    <dgm:pt modelId="{5D321FA3-4806-4D14-A042-B04101968B5F}" type="pres">
      <dgm:prSet presAssocID="{06EAB15D-5C66-40E5-8B52-FD771C58D8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ADE41F2D-1A4A-4D8E-86F2-DF43AE4BDADD}" type="pres">
      <dgm:prSet presAssocID="{06EAB15D-5C66-40E5-8B52-FD771C58D8D5}" presName="spaceRect" presStyleCnt="0"/>
      <dgm:spPr/>
    </dgm:pt>
    <dgm:pt modelId="{57697BF4-B96D-465B-A37C-1584682AE4EE}" type="pres">
      <dgm:prSet presAssocID="{06EAB15D-5C66-40E5-8B52-FD771C58D8D5}" presName="parTx" presStyleLbl="revTx" presStyleIdx="1" presStyleCnt="3">
        <dgm:presLayoutVars>
          <dgm:chMax val="0"/>
          <dgm:chPref val="0"/>
        </dgm:presLayoutVars>
      </dgm:prSet>
      <dgm:spPr/>
    </dgm:pt>
    <dgm:pt modelId="{8571EBC4-C08C-4A2C-B8D5-915B6C33FBF0}" type="pres">
      <dgm:prSet presAssocID="{B2C58EBE-3806-4772-A0C9-352E1E2A8F1D}" presName="sibTrans" presStyleCnt="0"/>
      <dgm:spPr/>
    </dgm:pt>
    <dgm:pt modelId="{279D45F8-BF0D-4886-9DD6-4D1E6D895765}" type="pres">
      <dgm:prSet presAssocID="{E25021FB-79BB-4980-BFA2-C62A4A8EE87E}" presName="compNode" presStyleCnt="0"/>
      <dgm:spPr/>
    </dgm:pt>
    <dgm:pt modelId="{E170B5DA-2BBE-4F84-8D5F-C0C6CD764AC2}" type="pres">
      <dgm:prSet presAssocID="{E25021FB-79BB-4980-BFA2-C62A4A8EE87E}" presName="bgRect" presStyleLbl="bgShp" presStyleIdx="2" presStyleCnt="3"/>
      <dgm:spPr/>
    </dgm:pt>
    <dgm:pt modelId="{B73D134F-D3E0-4B11-A9CA-B7237D0890DE}" type="pres">
      <dgm:prSet presAssocID="{E25021FB-79BB-4980-BFA2-C62A4A8EE8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C9308167-6F8B-42D9-9E24-18BF141EAD79}" type="pres">
      <dgm:prSet presAssocID="{E25021FB-79BB-4980-BFA2-C62A4A8EE87E}" presName="spaceRect" presStyleCnt="0"/>
      <dgm:spPr/>
    </dgm:pt>
    <dgm:pt modelId="{86583A33-46E9-4AAD-B101-95DD587C10E4}" type="pres">
      <dgm:prSet presAssocID="{E25021FB-79BB-4980-BFA2-C62A4A8EE87E}" presName="parTx" presStyleLbl="revTx" presStyleIdx="2" presStyleCnt="3">
        <dgm:presLayoutVars>
          <dgm:chMax val="0"/>
          <dgm:chPref val="0"/>
        </dgm:presLayoutVars>
      </dgm:prSet>
      <dgm:spPr/>
    </dgm:pt>
  </dgm:ptLst>
  <dgm:cxnLst>
    <dgm:cxn modelId="{424D5510-2FFB-4F9B-822E-0D4F6DDAF97C}" type="presOf" srcId="{00A9C6AA-B593-446F-B3A9-986486FBC6EB}" destId="{091CA46C-D03E-4067-B916-5BC8F36B7FFC}" srcOrd="0" destOrd="0" presId="urn:microsoft.com/office/officeart/2018/2/layout/IconVerticalSolidList"/>
    <dgm:cxn modelId="{8F241419-4F8E-4978-966B-22473932E1AF}" srcId="{BC9BAFC1-5FAB-490D-B66C-E49A726E40E8}" destId="{06EAB15D-5C66-40E5-8B52-FD771C58D8D5}" srcOrd="1" destOrd="0" parTransId="{CACF3381-629C-4CBD-94CC-7B36184AF67B}" sibTransId="{B2C58EBE-3806-4772-A0C9-352E1E2A8F1D}"/>
    <dgm:cxn modelId="{506CD91C-4A5C-444F-B671-15580C7A1679}" srcId="{BC9BAFC1-5FAB-490D-B66C-E49A726E40E8}" destId="{00A9C6AA-B593-446F-B3A9-986486FBC6EB}" srcOrd="0" destOrd="0" parTransId="{96FA46F5-1693-43BE-958E-2CE95C8942FD}" sibTransId="{A545ECCA-1A6F-44F7-B74C-7A4906BA7463}"/>
    <dgm:cxn modelId="{4E560035-B494-465D-95E9-4070602B0529}" type="presOf" srcId="{06EAB15D-5C66-40E5-8B52-FD771C58D8D5}" destId="{57697BF4-B96D-465B-A37C-1584682AE4EE}" srcOrd="0" destOrd="0" presId="urn:microsoft.com/office/officeart/2018/2/layout/IconVerticalSolidList"/>
    <dgm:cxn modelId="{08FAEDA2-332A-4430-ACA6-3B36C7F80936}" type="presOf" srcId="{E25021FB-79BB-4980-BFA2-C62A4A8EE87E}" destId="{86583A33-46E9-4AAD-B101-95DD587C10E4}" srcOrd="0" destOrd="0" presId="urn:microsoft.com/office/officeart/2018/2/layout/IconVerticalSolidList"/>
    <dgm:cxn modelId="{A1B37CA7-E974-4868-A785-E71665C3EFB1}" type="presOf" srcId="{BC9BAFC1-5FAB-490D-B66C-E49A726E40E8}" destId="{B44DE76C-62E8-4B2D-8D34-813960858860}" srcOrd="0" destOrd="0" presId="urn:microsoft.com/office/officeart/2018/2/layout/IconVerticalSolidList"/>
    <dgm:cxn modelId="{EA3C70CB-547D-4C29-AC7C-CAF7CDF2FDAE}" srcId="{BC9BAFC1-5FAB-490D-B66C-E49A726E40E8}" destId="{E25021FB-79BB-4980-BFA2-C62A4A8EE87E}" srcOrd="2" destOrd="0" parTransId="{ABEA9483-FA7B-4485-852E-B7174E570175}" sibTransId="{DED35724-9032-40C2-9536-DB149F29776B}"/>
    <dgm:cxn modelId="{B3C9F39D-9318-4F4E-A379-BD42C121B497}" type="presParOf" srcId="{B44DE76C-62E8-4B2D-8D34-813960858860}" destId="{07F40FBA-E0E3-4681-B33F-520AB01818E4}" srcOrd="0" destOrd="0" presId="urn:microsoft.com/office/officeart/2018/2/layout/IconVerticalSolidList"/>
    <dgm:cxn modelId="{0EF179E6-530E-41DE-9636-E03B9E06BD04}" type="presParOf" srcId="{07F40FBA-E0E3-4681-B33F-520AB01818E4}" destId="{AE80113E-6726-4091-B24C-A0D9BC0BA6DF}" srcOrd="0" destOrd="0" presId="urn:microsoft.com/office/officeart/2018/2/layout/IconVerticalSolidList"/>
    <dgm:cxn modelId="{A7FD04A2-DC46-4194-B111-DA74C8CD494B}" type="presParOf" srcId="{07F40FBA-E0E3-4681-B33F-520AB01818E4}" destId="{70ED0FBB-6540-4D3A-AC9F-5183D6787A64}" srcOrd="1" destOrd="0" presId="urn:microsoft.com/office/officeart/2018/2/layout/IconVerticalSolidList"/>
    <dgm:cxn modelId="{F3FCA81F-3942-4C87-9721-1AED7CD4AF3C}" type="presParOf" srcId="{07F40FBA-E0E3-4681-B33F-520AB01818E4}" destId="{8791313C-B6AF-4B2F-8B3C-968BA2A60446}" srcOrd="2" destOrd="0" presId="urn:microsoft.com/office/officeart/2018/2/layout/IconVerticalSolidList"/>
    <dgm:cxn modelId="{F84FCCD6-DBEE-4EDF-B110-52C3047DC723}" type="presParOf" srcId="{07F40FBA-E0E3-4681-B33F-520AB01818E4}" destId="{091CA46C-D03E-4067-B916-5BC8F36B7FFC}" srcOrd="3" destOrd="0" presId="urn:microsoft.com/office/officeart/2018/2/layout/IconVerticalSolidList"/>
    <dgm:cxn modelId="{B4398DE4-3285-4AFF-A977-4CF537947DCE}" type="presParOf" srcId="{B44DE76C-62E8-4B2D-8D34-813960858860}" destId="{94EAA3BB-4634-4B45-ADA9-9ADEAC523C99}" srcOrd="1" destOrd="0" presId="urn:microsoft.com/office/officeart/2018/2/layout/IconVerticalSolidList"/>
    <dgm:cxn modelId="{E80FEB97-81F2-4C88-8B4D-A57A28AC4AE2}" type="presParOf" srcId="{B44DE76C-62E8-4B2D-8D34-813960858860}" destId="{2471E1EF-BB78-4DFC-A835-34C8A30D7275}" srcOrd="2" destOrd="0" presId="urn:microsoft.com/office/officeart/2018/2/layout/IconVerticalSolidList"/>
    <dgm:cxn modelId="{4E60BC22-7025-4F9D-83D5-6CEF8EE8D58C}" type="presParOf" srcId="{2471E1EF-BB78-4DFC-A835-34C8A30D7275}" destId="{D8D60F3E-0D52-44AD-B1A9-F4158C875C51}" srcOrd="0" destOrd="0" presId="urn:microsoft.com/office/officeart/2018/2/layout/IconVerticalSolidList"/>
    <dgm:cxn modelId="{FF01323A-70FA-4271-9484-BA2AD31CF9CF}" type="presParOf" srcId="{2471E1EF-BB78-4DFC-A835-34C8A30D7275}" destId="{5D321FA3-4806-4D14-A042-B04101968B5F}" srcOrd="1" destOrd="0" presId="urn:microsoft.com/office/officeart/2018/2/layout/IconVerticalSolidList"/>
    <dgm:cxn modelId="{0EFB9E88-2894-4B44-AE96-B26E7BF83D7A}" type="presParOf" srcId="{2471E1EF-BB78-4DFC-A835-34C8A30D7275}" destId="{ADE41F2D-1A4A-4D8E-86F2-DF43AE4BDADD}" srcOrd="2" destOrd="0" presId="urn:microsoft.com/office/officeart/2018/2/layout/IconVerticalSolidList"/>
    <dgm:cxn modelId="{DE03E624-BCAB-4C53-8931-589B8B70009F}" type="presParOf" srcId="{2471E1EF-BB78-4DFC-A835-34C8A30D7275}" destId="{57697BF4-B96D-465B-A37C-1584682AE4EE}" srcOrd="3" destOrd="0" presId="urn:microsoft.com/office/officeart/2018/2/layout/IconVerticalSolidList"/>
    <dgm:cxn modelId="{D065C7AE-F645-4610-8A07-0EAF0C685C67}" type="presParOf" srcId="{B44DE76C-62E8-4B2D-8D34-813960858860}" destId="{8571EBC4-C08C-4A2C-B8D5-915B6C33FBF0}" srcOrd="3" destOrd="0" presId="urn:microsoft.com/office/officeart/2018/2/layout/IconVerticalSolidList"/>
    <dgm:cxn modelId="{094DDA67-F927-48E2-B1E7-53C69B596369}" type="presParOf" srcId="{B44DE76C-62E8-4B2D-8D34-813960858860}" destId="{279D45F8-BF0D-4886-9DD6-4D1E6D895765}" srcOrd="4" destOrd="0" presId="urn:microsoft.com/office/officeart/2018/2/layout/IconVerticalSolidList"/>
    <dgm:cxn modelId="{4DEB3E1F-F611-42A2-B906-EB44D1AD5C07}" type="presParOf" srcId="{279D45F8-BF0D-4886-9DD6-4D1E6D895765}" destId="{E170B5DA-2BBE-4F84-8D5F-C0C6CD764AC2}" srcOrd="0" destOrd="0" presId="urn:microsoft.com/office/officeart/2018/2/layout/IconVerticalSolidList"/>
    <dgm:cxn modelId="{88DA0B5A-02E1-4524-A94D-B7EF22FD77C3}" type="presParOf" srcId="{279D45F8-BF0D-4886-9DD6-4D1E6D895765}" destId="{B73D134F-D3E0-4B11-A9CA-B7237D0890DE}" srcOrd="1" destOrd="0" presId="urn:microsoft.com/office/officeart/2018/2/layout/IconVerticalSolidList"/>
    <dgm:cxn modelId="{8F53DD33-F1A8-4498-994A-859E491C6841}" type="presParOf" srcId="{279D45F8-BF0D-4886-9DD6-4D1E6D895765}" destId="{C9308167-6F8B-42D9-9E24-18BF141EAD79}" srcOrd="2" destOrd="0" presId="urn:microsoft.com/office/officeart/2018/2/layout/IconVerticalSolidList"/>
    <dgm:cxn modelId="{A0BB3040-4629-43A8-B843-A577EB6B9E37}" type="presParOf" srcId="{279D45F8-BF0D-4886-9DD6-4D1E6D895765}" destId="{86583A33-46E9-4AAD-B101-95DD587C10E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693A1C-CE92-434B-BA4E-D4D6BC0392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720F24-B9B1-4355-9142-36EDAAC5C9DC}">
      <dgm:prSet/>
      <dgm:spPr/>
      <dgm:t>
        <a:bodyPr/>
        <a:lstStyle/>
        <a:p>
          <a:r>
            <a:rPr lang="en-US" u="sng"/>
            <a:t>Do Not </a:t>
          </a:r>
          <a:r>
            <a:rPr lang="en-US"/>
            <a:t>dispatch public safety on </a:t>
          </a:r>
        </a:p>
      </dgm:t>
    </dgm:pt>
    <dgm:pt modelId="{F08D284E-377A-4D8A-A791-6FD4E36113A7}" type="parTrans" cxnId="{D01A8965-7F69-47DC-AF96-72518AB20492}">
      <dgm:prSet/>
      <dgm:spPr/>
      <dgm:t>
        <a:bodyPr/>
        <a:lstStyle/>
        <a:p>
          <a:endParaRPr lang="en-US"/>
        </a:p>
      </dgm:t>
    </dgm:pt>
    <dgm:pt modelId="{F098F94D-5C67-43A2-B942-C8DD6C1AB072}" type="sibTrans" cxnId="{D01A8965-7F69-47DC-AF96-72518AB20492}">
      <dgm:prSet/>
      <dgm:spPr/>
      <dgm:t>
        <a:bodyPr/>
        <a:lstStyle/>
        <a:p>
          <a:endParaRPr lang="en-US"/>
        </a:p>
      </dgm:t>
    </dgm:pt>
    <dgm:pt modelId="{2C99555B-27E7-4AC0-84B1-49D7DCB11CE1}">
      <dgm:prSet/>
      <dgm:spPr/>
      <dgm:t>
        <a:bodyPr/>
        <a:lstStyle/>
        <a:p>
          <a:r>
            <a:rPr lang="en-US"/>
            <a:t>Power outages</a:t>
          </a:r>
        </a:p>
      </dgm:t>
    </dgm:pt>
    <dgm:pt modelId="{4FF5D973-41DA-4709-9DDC-36C01BF2C8D4}" type="parTrans" cxnId="{9C82918E-4EFB-43D8-A14B-96E2B05B3808}">
      <dgm:prSet/>
      <dgm:spPr/>
      <dgm:t>
        <a:bodyPr/>
        <a:lstStyle/>
        <a:p>
          <a:endParaRPr lang="en-US"/>
        </a:p>
      </dgm:t>
    </dgm:pt>
    <dgm:pt modelId="{14B15717-4008-4D06-8D30-04784DF353E8}" type="sibTrans" cxnId="{9C82918E-4EFB-43D8-A14B-96E2B05B3808}">
      <dgm:prSet/>
      <dgm:spPr/>
      <dgm:t>
        <a:bodyPr/>
        <a:lstStyle/>
        <a:p>
          <a:endParaRPr lang="en-US"/>
        </a:p>
      </dgm:t>
    </dgm:pt>
    <dgm:pt modelId="{799E6C2C-993C-4F25-9FA9-12172C9E4D40}">
      <dgm:prSet/>
      <dgm:spPr/>
      <dgm:t>
        <a:bodyPr/>
        <a:lstStyle/>
        <a:p>
          <a:r>
            <a:rPr lang="en-US"/>
            <a:t>Weather related signals</a:t>
          </a:r>
        </a:p>
      </dgm:t>
    </dgm:pt>
    <dgm:pt modelId="{632416E1-632F-45E2-BB5C-04142FE9E683}" type="parTrans" cxnId="{6D78E2ED-FA85-4BFB-B509-3B4670D73EAE}">
      <dgm:prSet/>
      <dgm:spPr/>
      <dgm:t>
        <a:bodyPr/>
        <a:lstStyle/>
        <a:p>
          <a:endParaRPr lang="en-US"/>
        </a:p>
      </dgm:t>
    </dgm:pt>
    <dgm:pt modelId="{D6CCC412-B7B0-4F06-AFBA-25A6FA12B8AB}" type="sibTrans" cxnId="{6D78E2ED-FA85-4BFB-B509-3B4670D73EAE}">
      <dgm:prSet/>
      <dgm:spPr/>
      <dgm:t>
        <a:bodyPr/>
        <a:lstStyle/>
        <a:p>
          <a:endParaRPr lang="en-US"/>
        </a:p>
      </dgm:t>
    </dgm:pt>
    <dgm:pt modelId="{E4394F90-AACC-4D64-8CC1-08EDA050DD12}">
      <dgm:prSet/>
      <dgm:spPr/>
      <dgm:t>
        <a:bodyPr/>
        <a:lstStyle/>
        <a:p>
          <a:r>
            <a:rPr lang="en-US"/>
            <a:t>Low battery signals</a:t>
          </a:r>
        </a:p>
      </dgm:t>
    </dgm:pt>
    <dgm:pt modelId="{860ED9EE-0C4C-4465-B04D-C650988B0BA5}" type="parTrans" cxnId="{00413B79-C212-426B-9187-4F5E2765FA18}">
      <dgm:prSet/>
      <dgm:spPr/>
      <dgm:t>
        <a:bodyPr/>
        <a:lstStyle/>
        <a:p>
          <a:endParaRPr lang="en-US"/>
        </a:p>
      </dgm:t>
    </dgm:pt>
    <dgm:pt modelId="{94DCDD4E-D677-4448-8AE8-5DF0705DDF06}" type="sibTrans" cxnId="{00413B79-C212-426B-9187-4F5E2765FA18}">
      <dgm:prSet/>
      <dgm:spPr/>
      <dgm:t>
        <a:bodyPr/>
        <a:lstStyle/>
        <a:p>
          <a:endParaRPr lang="en-US"/>
        </a:p>
      </dgm:t>
    </dgm:pt>
    <dgm:pt modelId="{D4B13D28-E34E-4BA5-AD70-9DAF90324413}">
      <dgm:prSet/>
      <dgm:spPr/>
      <dgm:t>
        <a:bodyPr/>
        <a:lstStyle/>
        <a:p>
          <a:r>
            <a:rPr lang="en-US"/>
            <a:t>Temperature sensors</a:t>
          </a:r>
        </a:p>
      </dgm:t>
    </dgm:pt>
    <dgm:pt modelId="{48955799-1754-4D83-9EC3-91B498779D8E}" type="parTrans" cxnId="{48FF54D3-99C2-406F-82E4-C94F5A519B6D}">
      <dgm:prSet/>
      <dgm:spPr/>
      <dgm:t>
        <a:bodyPr/>
        <a:lstStyle/>
        <a:p>
          <a:endParaRPr lang="en-US"/>
        </a:p>
      </dgm:t>
    </dgm:pt>
    <dgm:pt modelId="{1129ABC0-0947-4A18-87E1-EE1ED3CBE9A6}" type="sibTrans" cxnId="{48FF54D3-99C2-406F-82E4-C94F5A519B6D}">
      <dgm:prSet/>
      <dgm:spPr/>
      <dgm:t>
        <a:bodyPr/>
        <a:lstStyle/>
        <a:p>
          <a:endParaRPr lang="en-US"/>
        </a:p>
      </dgm:t>
    </dgm:pt>
    <dgm:pt modelId="{947EC6F0-BAAE-4C9A-BD53-F12BE30FCA75}" type="pres">
      <dgm:prSet presAssocID="{C3693A1C-CE92-434B-BA4E-D4D6BC039229}" presName="linear" presStyleCnt="0">
        <dgm:presLayoutVars>
          <dgm:animLvl val="lvl"/>
          <dgm:resizeHandles val="exact"/>
        </dgm:presLayoutVars>
      </dgm:prSet>
      <dgm:spPr/>
    </dgm:pt>
    <dgm:pt modelId="{2C50CDC8-59E1-4232-A05C-08070607D10F}" type="pres">
      <dgm:prSet presAssocID="{84720F24-B9B1-4355-9142-36EDAAC5C9DC}" presName="parentText" presStyleLbl="node1" presStyleIdx="0" presStyleCnt="1">
        <dgm:presLayoutVars>
          <dgm:chMax val="0"/>
          <dgm:bulletEnabled val="1"/>
        </dgm:presLayoutVars>
      </dgm:prSet>
      <dgm:spPr/>
    </dgm:pt>
    <dgm:pt modelId="{C2B00D48-E06A-4CE7-919E-2B31DCB92EB0}" type="pres">
      <dgm:prSet presAssocID="{84720F24-B9B1-4355-9142-36EDAAC5C9DC}" presName="childText" presStyleLbl="revTx" presStyleIdx="0" presStyleCnt="1">
        <dgm:presLayoutVars>
          <dgm:bulletEnabled val="1"/>
        </dgm:presLayoutVars>
      </dgm:prSet>
      <dgm:spPr/>
    </dgm:pt>
  </dgm:ptLst>
  <dgm:cxnLst>
    <dgm:cxn modelId="{55DD6808-9A62-459F-A932-8FD532AA7DC0}" type="presOf" srcId="{C3693A1C-CE92-434B-BA4E-D4D6BC039229}" destId="{947EC6F0-BAAE-4C9A-BD53-F12BE30FCA75}" srcOrd="0" destOrd="0" presId="urn:microsoft.com/office/officeart/2005/8/layout/vList2"/>
    <dgm:cxn modelId="{C681AE38-EA1D-47E3-BE3C-434372516B37}" type="presOf" srcId="{E4394F90-AACC-4D64-8CC1-08EDA050DD12}" destId="{C2B00D48-E06A-4CE7-919E-2B31DCB92EB0}" srcOrd="0" destOrd="2" presId="urn:microsoft.com/office/officeart/2005/8/layout/vList2"/>
    <dgm:cxn modelId="{D01A8965-7F69-47DC-AF96-72518AB20492}" srcId="{C3693A1C-CE92-434B-BA4E-D4D6BC039229}" destId="{84720F24-B9B1-4355-9142-36EDAAC5C9DC}" srcOrd="0" destOrd="0" parTransId="{F08D284E-377A-4D8A-A791-6FD4E36113A7}" sibTransId="{F098F94D-5C67-43A2-B942-C8DD6C1AB072}"/>
    <dgm:cxn modelId="{00413B79-C212-426B-9187-4F5E2765FA18}" srcId="{84720F24-B9B1-4355-9142-36EDAAC5C9DC}" destId="{E4394F90-AACC-4D64-8CC1-08EDA050DD12}" srcOrd="2" destOrd="0" parTransId="{860ED9EE-0C4C-4465-B04D-C650988B0BA5}" sibTransId="{94DCDD4E-D677-4448-8AE8-5DF0705DDF06}"/>
    <dgm:cxn modelId="{E0FDCF8D-AFBF-4F35-A4F7-528C15C5A267}" type="presOf" srcId="{799E6C2C-993C-4F25-9FA9-12172C9E4D40}" destId="{C2B00D48-E06A-4CE7-919E-2B31DCB92EB0}" srcOrd="0" destOrd="1" presId="urn:microsoft.com/office/officeart/2005/8/layout/vList2"/>
    <dgm:cxn modelId="{9C82918E-4EFB-43D8-A14B-96E2B05B3808}" srcId="{84720F24-B9B1-4355-9142-36EDAAC5C9DC}" destId="{2C99555B-27E7-4AC0-84B1-49D7DCB11CE1}" srcOrd="0" destOrd="0" parTransId="{4FF5D973-41DA-4709-9DDC-36C01BF2C8D4}" sibTransId="{14B15717-4008-4D06-8D30-04784DF353E8}"/>
    <dgm:cxn modelId="{85C504BC-EFA3-47AA-9640-4ABE045FBA45}" type="presOf" srcId="{2C99555B-27E7-4AC0-84B1-49D7DCB11CE1}" destId="{C2B00D48-E06A-4CE7-919E-2B31DCB92EB0}" srcOrd="0" destOrd="0" presId="urn:microsoft.com/office/officeart/2005/8/layout/vList2"/>
    <dgm:cxn modelId="{48FF54D3-99C2-406F-82E4-C94F5A519B6D}" srcId="{84720F24-B9B1-4355-9142-36EDAAC5C9DC}" destId="{D4B13D28-E34E-4BA5-AD70-9DAF90324413}" srcOrd="3" destOrd="0" parTransId="{48955799-1754-4D83-9EC3-91B498779D8E}" sibTransId="{1129ABC0-0947-4A18-87E1-EE1ED3CBE9A6}"/>
    <dgm:cxn modelId="{B72325D8-C9F7-4B32-B5A8-7C8B54104EFB}" type="presOf" srcId="{84720F24-B9B1-4355-9142-36EDAAC5C9DC}" destId="{2C50CDC8-59E1-4232-A05C-08070607D10F}" srcOrd="0" destOrd="0" presId="urn:microsoft.com/office/officeart/2005/8/layout/vList2"/>
    <dgm:cxn modelId="{6D78E2ED-FA85-4BFB-B509-3B4670D73EAE}" srcId="{84720F24-B9B1-4355-9142-36EDAAC5C9DC}" destId="{799E6C2C-993C-4F25-9FA9-12172C9E4D40}" srcOrd="1" destOrd="0" parTransId="{632416E1-632F-45E2-BB5C-04142FE9E683}" sibTransId="{D6CCC412-B7B0-4F06-AFBA-25A6FA12B8AB}"/>
    <dgm:cxn modelId="{10E65BF4-62A0-445A-9566-ED273014298F}" type="presOf" srcId="{D4B13D28-E34E-4BA5-AD70-9DAF90324413}" destId="{C2B00D48-E06A-4CE7-919E-2B31DCB92EB0}" srcOrd="0" destOrd="3" presId="urn:microsoft.com/office/officeart/2005/8/layout/vList2"/>
    <dgm:cxn modelId="{AEEBF1BE-AB56-41BC-A79B-B63231A05380}" type="presParOf" srcId="{947EC6F0-BAAE-4C9A-BD53-F12BE30FCA75}" destId="{2C50CDC8-59E1-4232-A05C-08070607D10F}" srcOrd="0" destOrd="0" presId="urn:microsoft.com/office/officeart/2005/8/layout/vList2"/>
    <dgm:cxn modelId="{5A0346FD-6F8D-4D91-99C0-A726F76B2ED6}" type="presParOf" srcId="{947EC6F0-BAAE-4C9A-BD53-F12BE30FCA75}" destId="{C2B00D48-E06A-4CE7-919E-2B31DCB92EB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E39342-7FDA-4815-B91E-00AE6CA7D2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E2E353-5FA4-4378-B2B7-E80CA597DA03}">
      <dgm:prSet custT="1"/>
      <dgm:spPr/>
      <dgm:t>
        <a:bodyPr/>
        <a:lstStyle/>
        <a:p>
          <a:pPr>
            <a:lnSpc>
              <a:spcPct val="100000"/>
            </a:lnSpc>
          </a:pPr>
          <a:r>
            <a:rPr lang="en-US" sz="2800"/>
            <a:t>Tell your monitoring company to use Enhanced Call Verification (ECV)</a:t>
          </a:r>
        </a:p>
      </dgm:t>
    </dgm:pt>
    <dgm:pt modelId="{1BE0737C-F628-4D07-9E09-16F7E1FEEFC7}" type="parTrans" cxnId="{2B795A7D-C0D4-44A3-8B17-6A90036E61EE}">
      <dgm:prSet/>
      <dgm:spPr/>
      <dgm:t>
        <a:bodyPr/>
        <a:lstStyle/>
        <a:p>
          <a:endParaRPr lang="en-US" sz="2000"/>
        </a:p>
      </dgm:t>
    </dgm:pt>
    <dgm:pt modelId="{6662C7E2-B263-409E-9FB0-29B262F6B103}" type="sibTrans" cxnId="{2B795A7D-C0D4-44A3-8B17-6A90036E61EE}">
      <dgm:prSet/>
      <dgm:spPr/>
      <dgm:t>
        <a:bodyPr/>
        <a:lstStyle/>
        <a:p>
          <a:endParaRPr lang="en-US" sz="2000"/>
        </a:p>
      </dgm:t>
    </dgm:pt>
    <dgm:pt modelId="{AD7C1124-DE9D-48DE-8FE8-52841EA66D03}">
      <dgm:prSet custT="1"/>
      <dgm:spPr/>
      <dgm:t>
        <a:bodyPr/>
        <a:lstStyle/>
        <a:p>
          <a:pPr>
            <a:lnSpc>
              <a:spcPct val="100000"/>
            </a:lnSpc>
          </a:pPr>
          <a:r>
            <a:rPr lang="en-US" sz="2800" dirty="0"/>
            <a:t>ECV requires making two calls to a responsible party prior to requesting a dispatch</a:t>
          </a:r>
        </a:p>
      </dgm:t>
    </dgm:pt>
    <dgm:pt modelId="{7245D3A3-A5E1-4C9B-B0CA-8D93ECF24979}" type="parTrans" cxnId="{E136D42E-B7AA-48B6-BD64-6EF38EBC86DB}">
      <dgm:prSet/>
      <dgm:spPr/>
      <dgm:t>
        <a:bodyPr/>
        <a:lstStyle/>
        <a:p>
          <a:endParaRPr lang="en-US" sz="2000"/>
        </a:p>
      </dgm:t>
    </dgm:pt>
    <dgm:pt modelId="{A2104686-5662-4FFB-8178-AFD21D21064A}" type="sibTrans" cxnId="{E136D42E-B7AA-48B6-BD64-6EF38EBC86DB}">
      <dgm:prSet/>
      <dgm:spPr/>
      <dgm:t>
        <a:bodyPr/>
        <a:lstStyle/>
        <a:p>
          <a:endParaRPr lang="en-US" sz="2000"/>
        </a:p>
      </dgm:t>
    </dgm:pt>
    <dgm:pt modelId="{72376090-E127-471D-A2D4-6C04842AA1E5}" type="pres">
      <dgm:prSet presAssocID="{B0E39342-7FDA-4815-B91E-00AE6CA7D211}" presName="root" presStyleCnt="0">
        <dgm:presLayoutVars>
          <dgm:dir/>
          <dgm:resizeHandles val="exact"/>
        </dgm:presLayoutVars>
      </dgm:prSet>
      <dgm:spPr/>
    </dgm:pt>
    <dgm:pt modelId="{49BA1D97-457F-493F-932F-75500DDB960C}" type="pres">
      <dgm:prSet presAssocID="{0AE2E353-5FA4-4378-B2B7-E80CA597DA03}" presName="compNode" presStyleCnt="0"/>
      <dgm:spPr/>
    </dgm:pt>
    <dgm:pt modelId="{E198CAE9-AAE6-4624-8411-EFA94F12C225}" type="pres">
      <dgm:prSet presAssocID="{0AE2E353-5FA4-4378-B2B7-E80CA597DA03}" presName="bgRect" presStyleLbl="bgShp" presStyleIdx="0" presStyleCnt="2"/>
      <dgm:spPr/>
    </dgm:pt>
    <dgm:pt modelId="{92A74435-84F1-4586-9ACC-6A8045692D63}" type="pres">
      <dgm:prSet presAssocID="{0AE2E353-5FA4-4378-B2B7-E80CA597DA0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0EEEA900-6B3F-4032-BE8F-5C905D988ECC}" type="pres">
      <dgm:prSet presAssocID="{0AE2E353-5FA4-4378-B2B7-E80CA597DA03}" presName="spaceRect" presStyleCnt="0"/>
      <dgm:spPr/>
    </dgm:pt>
    <dgm:pt modelId="{AD0584CE-7178-4607-B5E5-5DDF68FB859D}" type="pres">
      <dgm:prSet presAssocID="{0AE2E353-5FA4-4378-B2B7-E80CA597DA03}" presName="parTx" presStyleLbl="revTx" presStyleIdx="0" presStyleCnt="2">
        <dgm:presLayoutVars>
          <dgm:chMax val="0"/>
          <dgm:chPref val="0"/>
        </dgm:presLayoutVars>
      </dgm:prSet>
      <dgm:spPr/>
    </dgm:pt>
    <dgm:pt modelId="{FBF38896-24EF-4149-B8FC-FDCD4D6E4E6C}" type="pres">
      <dgm:prSet presAssocID="{6662C7E2-B263-409E-9FB0-29B262F6B103}" presName="sibTrans" presStyleCnt="0"/>
      <dgm:spPr/>
    </dgm:pt>
    <dgm:pt modelId="{8F20977C-456B-4E25-89CF-2C12475D2F43}" type="pres">
      <dgm:prSet presAssocID="{AD7C1124-DE9D-48DE-8FE8-52841EA66D03}" presName="compNode" presStyleCnt="0"/>
      <dgm:spPr/>
    </dgm:pt>
    <dgm:pt modelId="{F1F280BC-9898-4CA5-9B6A-18E3A1E850DE}" type="pres">
      <dgm:prSet presAssocID="{AD7C1124-DE9D-48DE-8FE8-52841EA66D03}" presName="bgRect" presStyleLbl="bgShp" presStyleIdx="1" presStyleCnt="2"/>
      <dgm:spPr/>
    </dgm:pt>
    <dgm:pt modelId="{3276B0DC-3BA3-44D3-8CC4-7F672C9846AC}" type="pres">
      <dgm:prSet presAssocID="{AD7C1124-DE9D-48DE-8FE8-52841EA66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E10C7B6B-AD5C-4D4A-8923-F57C99FC1A3A}" type="pres">
      <dgm:prSet presAssocID="{AD7C1124-DE9D-48DE-8FE8-52841EA66D03}" presName="spaceRect" presStyleCnt="0"/>
      <dgm:spPr/>
    </dgm:pt>
    <dgm:pt modelId="{26C104D7-60DB-4076-A1DD-40091F79E614}" type="pres">
      <dgm:prSet presAssocID="{AD7C1124-DE9D-48DE-8FE8-52841EA66D03}" presName="parTx" presStyleLbl="revTx" presStyleIdx="1" presStyleCnt="2">
        <dgm:presLayoutVars>
          <dgm:chMax val="0"/>
          <dgm:chPref val="0"/>
        </dgm:presLayoutVars>
      </dgm:prSet>
      <dgm:spPr/>
    </dgm:pt>
  </dgm:ptLst>
  <dgm:cxnLst>
    <dgm:cxn modelId="{5019D121-6697-428B-9B76-F569F0304132}" type="presOf" srcId="{AD7C1124-DE9D-48DE-8FE8-52841EA66D03}" destId="{26C104D7-60DB-4076-A1DD-40091F79E614}" srcOrd="0" destOrd="0" presId="urn:microsoft.com/office/officeart/2018/2/layout/IconVerticalSolidList"/>
    <dgm:cxn modelId="{E136D42E-B7AA-48B6-BD64-6EF38EBC86DB}" srcId="{B0E39342-7FDA-4815-B91E-00AE6CA7D211}" destId="{AD7C1124-DE9D-48DE-8FE8-52841EA66D03}" srcOrd="1" destOrd="0" parTransId="{7245D3A3-A5E1-4C9B-B0CA-8D93ECF24979}" sibTransId="{A2104686-5662-4FFB-8178-AFD21D21064A}"/>
    <dgm:cxn modelId="{2B795A7D-C0D4-44A3-8B17-6A90036E61EE}" srcId="{B0E39342-7FDA-4815-B91E-00AE6CA7D211}" destId="{0AE2E353-5FA4-4378-B2B7-E80CA597DA03}" srcOrd="0" destOrd="0" parTransId="{1BE0737C-F628-4D07-9E09-16F7E1FEEFC7}" sibTransId="{6662C7E2-B263-409E-9FB0-29B262F6B103}"/>
    <dgm:cxn modelId="{61A85782-74E4-4944-BD89-444731A8AB00}" type="presOf" srcId="{0AE2E353-5FA4-4378-B2B7-E80CA597DA03}" destId="{AD0584CE-7178-4607-B5E5-5DDF68FB859D}" srcOrd="0" destOrd="0" presId="urn:microsoft.com/office/officeart/2018/2/layout/IconVerticalSolidList"/>
    <dgm:cxn modelId="{165A85D3-3B67-47BF-818F-20A215FA1E4B}" type="presOf" srcId="{B0E39342-7FDA-4815-B91E-00AE6CA7D211}" destId="{72376090-E127-471D-A2D4-6C04842AA1E5}" srcOrd="0" destOrd="0" presId="urn:microsoft.com/office/officeart/2018/2/layout/IconVerticalSolidList"/>
    <dgm:cxn modelId="{45E2E3A0-1588-4E2C-806D-3ED8EFE0F345}" type="presParOf" srcId="{72376090-E127-471D-A2D4-6C04842AA1E5}" destId="{49BA1D97-457F-493F-932F-75500DDB960C}" srcOrd="0" destOrd="0" presId="urn:microsoft.com/office/officeart/2018/2/layout/IconVerticalSolidList"/>
    <dgm:cxn modelId="{DFF74266-E704-439F-A283-7C0BCB383A7A}" type="presParOf" srcId="{49BA1D97-457F-493F-932F-75500DDB960C}" destId="{E198CAE9-AAE6-4624-8411-EFA94F12C225}" srcOrd="0" destOrd="0" presId="urn:microsoft.com/office/officeart/2018/2/layout/IconVerticalSolidList"/>
    <dgm:cxn modelId="{390E2BE1-A7C1-47BE-9BE5-5FC8B0F6D61E}" type="presParOf" srcId="{49BA1D97-457F-493F-932F-75500DDB960C}" destId="{92A74435-84F1-4586-9ACC-6A8045692D63}" srcOrd="1" destOrd="0" presId="urn:microsoft.com/office/officeart/2018/2/layout/IconVerticalSolidList"/>
    <dgm:cxn modelId="{B5061C8F-AD89-4096-B589-FA203B313D64}" type="presParOf" srcId="{49BA1D97-457F-493F-932F-75500DDB960C}" destId="{0EEEA900-6B3F-4032-BE8F-5C905D988ECC}" srcOrd="2" destOrd="0" presId="urn:microsoft.com/office/officeart/2018/2/layout/IconVerticalSolidList"/>
    <dgm:cxn modelId="{1AAF37C0-19BA-44A1-A0B7-2566C801CB4F}" type="presParOf" srcId="{49BA1D97-457F-493F-932F-75500DDB960C}" destId="{AD0584CE-7178-4607-B5E5-5DDF68FB859D}" srcOrd="3" destOrd="0" presId="urn:microsoft.com/office/officeart/2018/2/layout/IconVerticalSolidList"/>
    <dgm:cxn modelId="{01BD38BF-9EDF-407C-9659-B1EC833373FC}" type="presParOf" srcId="{72376090-E127-471D-A2D4-6C04842AA1E5}" destId="{FBF38896-24EF-4149-B8FC-FDCD4D6E4E6C}" srcOrd="1" destOrd="0" presId="urn:microsoft.com/office/officeart/2018/2/layout/IconVerticalSolidList"/>
    <dgm:cxn modelId="{97FA6DDA-E149-4F09-B259-3DC71E6F9836}" type="presParOf" srcId="{72376090-E127-471D-A2D4-6C04842AA1E5}" destId="{8F20977C-456B-4E25-89CF-2C12475D2F43}" srcOrd="2" destOrd="0" presId="urn:microsoft.com/office/officeart/2018/2/layout/IconVerticalSolidList"/>
    <dgm:cxn modelId="{29CEE1A2-1BD6-4848-A5E3-66EAE7CB31D6}" type="presParOf" srcId="{8F20977C-456B-4E25-89CF-2C12475D2F43}" destId="{F1F280BC-9898-4CA5-9B6A-18E3A1E850DE}" srcOrd="0" destOrd="0" presId="urn:microsoft.com/office/officeart/2018/2/layout/IconVerticalSolidList"/>
    <dgm:cxn modelId="{F7B67253-4AB7-4CC3-ACEE-359A5E770C25}" type="presParOf" srcId="{8F20977C-456B-4E25-89CF-2C12475D2F43}" destId="{3276B0DC-3BA3-44D3-8CC4-7F672C9846AC}" srcOrd="1" destOrd="0" presId="urn:microsoft.com/office/officeart/2018/2/layout/IconVerticalSolidList"/>
    <dgm:cxn modelId="{EBE2166E-E293-4C2A-9902-08C1AB0D5462}" type="presParOf" srcId="{8F20977C-456B-4E25-89CF-2C12475D2F43}" destId="{E10C7B6B-AD5C-4D4A-8923-F57C99FC1A3A}" srcOrd="2" destOrd="0" presId="urn:microsoft.com/office/officeart/2018/2/layout/IconVerticalSolidList"/>
    <dgm:cxn modelId="{DBA681E0-37C3-4D13-8275-29B67626E415}" type="presParOf" srcId="{8F20977C-456B-4E25-89CF-2C12475D2F43}" destId="{26C104D7-60DB-4076-A1DD-40091F79E61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74DEE-89DB-46E8-8FD5-33C3C18BAEB1}">
      <dsp:nvSpPr>
        <dsp:cNvPr id="0" name=""/>
        <dsp:cNvSpPr/>
      </dsp:nvSpPr>
      <dsp:spPr>
        <a:xfrm>
          <a:off x="0" y="66405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is a false alarm?</a:t>
          </a:r>
        </a:p>
      </dsp:txBody>
      <dsp:txXfrm>
        <a:off x="26930" y="690981"/>
        <a:ext cx="5127740" cy="497795"/>
      </dsp:txXfrm>
    </dsp:sp>
    <dsp:sp modelId="{8AFC9A62-08D7-4A3E-A794-9CEA4242ED4E}">
      <dsp:nvSpPr>
        <dsp:cNvPr id="0" name=""/>
        <dsp:cNvSpPr/>
      </dsp:nvSpPr>
      <dsp:spPr>
        <a:xfrm>
          <a:off x="0" y="128194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Why are false alarms a problem?</a:t>
          </a:r>
        </a:p>
      </dsp:txBody>
      <dsp:txXfrm>
        <a:off x="26930" y="1308876"/>
        <a:ext cx="5127740" cy="497795"/>
      </dsp:txXfrm>
    </dsp:sp>
    <dsp:sp modelId="{D16A8B9C-F2D2-461F-A211-B7E2FD3D7970}">
      <dsp:nvSpPr>
        <dsp:cNvPr id="0" name=""/>
        <dsp:cNvSpPr/>
      </dsp:nvSpPr>
      <dsp:spPr>
        <a:xfrm>
          <a:off x="0" y="189984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How do alarm systems work?</a:t>
          </a:r>
        </a:p>
      </dsp:txBody>
      <dsp:txXfrm>
        <a:off x="26930" y="1926771"/>
        <a:ext cx="5127740" cy="497795"/>
      </dsp:txXfrm>
    </dsp:sp>
    <dsp:sp modelId="{B5FCFF44-479B-4BD7-8D31-942251DF0AD7}">
      <dsp:nvSpPr>
        <dsp:cNvPr id="0" name=""/>
        <dsp:cNvSpPr/>
      </dsp:nvSpPr>
      <dsp:spPr>
        <a:xfrm>
          <a:off x="0" y="251773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are some causes of false alarms?</a:t>
          </a:r>
        </a:p>
      </dsp:txBody>
      <dsp:txXfrm>
        <a:off x="26930" y="2544666"/>
        <a:ext cx="5127740" cy="497795"/>
      </dsp:txXfrm>
    </dsp:sp>
    <dsp:sp modelId="{6DDBD095-F736-4071-B1DC-B177781FDDB6}">
      <dsp:nvSpPr>
        <dsp:cNvPr id="0" name=""/>
        <dsp:cNvSpPr/>
      </dsp:nvSpPr>
      <dsp:spPr>
        <a:xfrm>
          <a:off x="0" y="313563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can you do to prevent false alarms?</a:t>
          </a:r>
        </a:p>
      </dsp:txBody>
      <dsp:txXfrm>
        <a:off x="26930" y="3162561"/>
        <a:ext cx="5127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CDE4C-84BA-4AB3-BCE2-E325CC575C81}">
      <dsp:nvSpPr>
        <dsp:cNvPr id="0" name=""/>
        <dsp:cNvSpPr/>
      </dsp:nvSpPr>
      <dsp:spPr>
        <a:xfrm>
          <a:off x="0" y="300942"/>
          <a:ext cx="4559425" cy="10740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Takes officers and fire fighters away from real emergencies</a:t>
          </a:r>
        </a:p>
      </dsp:txBody>
      <dsp:txXfrm>
        <a:off x="52431" y="353373"/>
        <a:ext cx="4454563" cy="969198"/>
      </dsp:txXfrm>
    </dsp:sp>
    <dsp:sp modelId="{93002589-B2C1-4AFE-AB0E-D8C1D5658E92}">
      <dsp:nvSpPr>
        <dsp:cNvPr id="0" name=""/>
        <dsp:cNvSpPr/>
      </dsp:nvSpPr>
      <dsp:spPr>
        <a:xfrm>
          <a:off x="0" y="1452762"/>
          <a:ext cx="4559425" cy="107406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Delay response when you really need it</a:t>
          </a:r>
        </a:p>
      </dsp:txBody>
      <dsp:txXfrm>
        <a:off x="52431" y="1505193"/>
        <a:ext cx="4454563" cy="969198"/>
      </dsp:txXfrm>
    </dsp:sp>
    <dsp:sp modelId="{1D96F162-B878-4ABB-98BB-6C4D781E2AA6}">
      <dsp:nvSpPr>
        <dsp:cNvPr id="0" name=""/>
        <dsp:cNvSpPr/>
      </dsp:nvSpPr>
      <dsp:spPr>
        <a:xfrm>
          <a:off x="0" y="2604582"/>
          <a:ext cx="4559425" cy="107406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Wastes public resources</a:t>
          </a:r>
        </a:p>
      </dsp:txBody>
      <dsp:txXfrm>
        <a:off x="52431" y="2657013"/>
        <a:ext cx="4454563"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19CB8-529A-4F20-B455-12A32BE2B055}">
      <dsp:nvSpPr>
        <dsp:cNvPr id="0" name=""/>
        <dsp:cNvSpPr/>
      </dsp:nvSpPr>
      <dsp:spPr>
        <a:xfrm>
          <a:off x="1666649" y="2034382"/>
          <a:ext cx="91440" cy="749397"/>
        </a:xfrm>
        <a:custGeom>
          <a:avLst/>
          <a:gdLst/>
          <a:ahLst/>
          <a:cxnLst/>
          <a:rect l="0" t="0" r="0" b="0"/>
          <a:pathLst>
            <a:path>
              <a:moveTo>
                <a:pt x="45720" y="0"/>
              </a:moveTo>
              <a:lnTo>
                <a:pt x="45720" y="749397"/>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869" y="2405181"/>
        <a:ext cx="38999" cy="7799"/>
      </dsp:txXfrm>
    </dsp:sp>
    <dsp:sp modelId="{8C1EF40A-6C35-416B-A4D9-69AD9F4174A5}">
      <dsp:nvSpPr>
        <dsp:cNvPr id="0" name=""/>
        <dsp:cNvSpPr/>
      </dsp:nvSpPr>
      <dsp:spPr>
        <a:xfrm>
          <a:off x="16722" y="1405"/>
          <a:ext cx="3391294" cy="20347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6176" tIns="174431" rIns="166176" bIns="174431" numCol="1" spcCol="1270" anchor="ctr" anchorCtr="0">
          <a:noAutofit/>
        </a:bodyPr>
        <a:lstStyle/>
        <a:p>
          <a:pPr marL="0" lvl="0" indent="0" algn="ctr" defTabSz="1689100">
            <a:lnSpc>
              <a:spcPct val="90000"/>
            </a:lnSpc>
            <a:spcBef>
              <a:spcPct val="0"/>
            </a:spcBef>
            <a:spcAft>
              <a:spcPct val="35000"/>
            </a:spcAft>
            <a:buNone/>
          </a:pPr>
          <a:r>
            <a:rPr lang="en-US" sz="3800" kern="1200"/>
            <a:t>Desensitizes to actual crime/fire</a:t>
          </a:r>
        </a:p>
      </dsp:txBody>
      <dsp:txXfrm>
        <a:off x="16722" y="1405"/>
        <a:ext cx="3391294" cy="2034776"/>
      </dsp:txXfrm>
    </dsp:sp>
    <dsp:sp modelId="{C6DE1884-D5D2-42AD-B655-CDEA1B8B3CB1}">
      <dsp:nvSpPr>
        <dsp:cNvPr id="0" name=""/>
        <dsp:cNvSpPr/>
      </dsp:nvSpPr>
      <dsp:spPr>
        <a:xfrm>
          <a:off x="16722" y="2816179"/>
          <a:ext cx="3391294" cy="203477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6176" tIns="174431" rIns="166176" bIns="174431" numCol="1" spcCol="1270" anchor="ctr" anchorCtr="0">
          <a:noAutofit/>
        </a:bodyPr>
        <a:lstStyle/>
        <a:p>
          <a:pPr marL="0" lvl="0" indent="0" algn="ctr" defTabSz="1689100">
            <a:lnSpc>
              <a:spcPct val="90000"/>
            </a:lnSpc>
            <a:spcBef>
              <a:spcPct val="0"/>
            </a:spcBef>
            <a:spcAft>
              <a:spcPct val="35000"/>
            </a:spcAft>
            <a:buNone/>
          </a:pPr>
          <a:r>
            <a:rPr lang="en-US" sz="3800" kern="1200"/>
            <a:t>Leads to ignoring alarms going off</a:t>
          </a:r>
        </a:p>
      </dsp:txBody>
      <dsp:txXfrm>
        <a:off x="16722" y="2816179"/>
        <a:ext cx="3391294" cy="2034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BCB5B-74D4-4966-909B-C241F508B3A9}">
      <dsp:nvSpPr>
        <dsp:cNvPr id="0" name=""/>
        <dsp:cNvSpPr/>
      </dsp:nvSpPr>
      <dsp:spPr>
        <a:xfrm>
          <a:off x="0" y="2002"/>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Teach ALL users how to operate your system, including: </a:t>
          </a:r>
        </a:p>
      </dsp:txBody>
      <dsp:txXfrm>
        <a:off x="41940" y="43942"/>
        <a:ext cx="5097720" cy="775270"/>
      </dsp:txXfrm>
    </dsp:sp>
    <dsp:sp modelId="{0F502A43-7667-46AF-9F0D-FEF3CF2F1265}">
      <dsp:nvSpPr>
        <dsp:cNvPr id="0" name=""/>
        <dsp:cNvSpPr/>
      </dsp:nvSpPr>
      <dsp:spPr>
        <a:xfrm>
          <a:off x="0" y="874048"/>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Arming codes</a:t>
          </a:r>
        </a:p>
      </dsp:txBody>
      <dsp:txXfrm>
        <a:off x="41940" y="915988"/>
        <a:ext cx="5097720" cy="775270"/>
      </dsp:txXfrm>
    </dsp:sp>
    <dsp:sp modelId="{99918EC9-F075-4B7D-AAFD-4505CE7E9146}">
      <dsp:nvSpPr>
        <dsp:cNvPr id="0" name=""/>
        <dsp:cNvSpPr/>
      </dsp:nvSpPr>
      <dsp:spPr>
        <a:xfrm>
          <a:off x="0" y="1746093"/>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Passwords</a:t>
          </a:r>
        </a:p>
      </dsp:txBody>
      <dsp:txXfrm>
        <a:off x="41940" y="1788033"/>
        <a:ext cx="5097720" cy="775270"/>
      </dsp:txXfrm>
    </dsp:sp>
    <dsp:sp modelId="{DD5D6BED-8257-4948-8620-DE98D206FC6C}">
      <dsp:nvSpPr>
        <dsp:cNvPr id="0" name=""/>
        <dsp:cNvSpPr/>
      </dsp:nvSpPr>
      <dsp:spPr>
        <a:xfrm>
          <a:off x="0" y="2618139"/>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Phone numbers </a:t>
          </a:r>
        </a:p>
      </dsp:txBody>
      <dsp:txXfrm>
        <a:off x="41940" y="2660079"/>
        <a:ext cx="5097720" cy="775270"/>
      </dsp:txXfrm>
    </dsp:sp>
    <dsp:sp modelId="{DB574C13-BB64-42BB-828F-BC0961633602}">
      <dsp:nvSpPr>
        <dsp:cNvPr id="0" name=""/>
        <dsp:cNvSpPr/>
      </dsp:nvSpPr>
      <dsp:spPr>
        <a:xfrm>
          <a:off x="0" y="3490184"/>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Cancellation procedures</a:t>
          </a:r>
        </a:p>
      </dsp:txBody>
      <dsp:txXfrm>
        <a:off x="41940" y="3532124"/>
        <a:ext cx="5097720" cy="775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0113E-6726-4091-B24C-A0D9BC0BA6DF}">
      <dsp:nvSpPr>
        <dsp:cNvPr id="0" name=""/>
        <dsp:cNvSpPr/>
      </dsp:nvSpPr>
      <dsp:spPr>
        <a:xfrm>
          <a:off x="0" y="118460"/>
          <a:ext cx="566583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D0FBB-6540-4D3A-AC9F-5183D6787A6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A46C-D03E-4067-B916-5BC8F36B7FFC}">
      <dsp:nvSpPr>
        <dsp:cNvPr id="0" name=""/>
        <dsp:cNvSpPr/>
      </dsp:nvSpPr>
      <dsp:spPr>
        <a:xfrm>
          <a:off x="1435590" y="531"/>
          <a:ext cx="423024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Before you test your system</a:t>
          </a:r>
        </a:p>
      </dsp:txBody>
      <dsp:txXfrm>
        <a:off x="1435590" y="531"/>
        <a:ext cx="4230248" cy="1242935"/>
      </dsp:txXfrm>
    </dsp:sp>
    <dsp:sp modelId="{D8D60F3E-0D52-44AD-B1A9-F4158C875C51}">
      <dsp:nvSpPr>
        <dsp:cNvPr id="0" name=""/>
        <dsp:cNvSpPr/>
      </dsp:nvSpPr>
      <dsp:spPr>
        <a:xfrm>
          <a:off x="0" y="1554201"/>
          <a:ext cx="566583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21FA3-4806-4D14-A042-B04101968B5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97BF4-B96D-465B-A37C-1584682AE4EE}">
      <dsp:nvSpPr>
        <dsp:cNvPr id="0" name=""/>
        <dsp:cNvSpPr/>
      </dsp:nvSpPr>
      <dsp:spPr>
        <a:xfrm>
          <a:off x="1435590" y="1554201"/>
          <a:ext cx="423024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your system is not working properly</a:t>
          </a:r>
        </a:p>
      </dsp:txBody>
      <dsp:txXfrm>
        <a:off x="1435590" y="1554201"/>
        <a:ext cx="4230248" cy="1242935"/>
      </dsp:txXfrm>
    </dsp:sp>
    <dsp:sp modelId="{E170B5DA-2BBE-4F84-8D5F-C0C6CD764AC2}">
      <dsp:nvSpPr>
        <dsp:cNvPr id="0" name=""/>
        <dsp:cNvSpPr/>
      </dsp:nvSpPr>
      <dsp:spPr>
        <a:xfrm>
          <a:off x="0" y="3107870"/>
          <a:ext cx="566583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3D134F-D3E0-4B11-A9CA-B7237D0890D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83A33-46E9-4AAD-B101-95DD587C10E4}">
      <dsp:nvSpPr>
        <dsp:cNvPr id="0" name=""/>
        <dsp:cNvSpPr/>
      </dsp:nvSpPr>
      <dsp:spPr>
        <a:xfrm>
          <a:off x="1435590" y="3107870"/>
          <a:ext cx="423024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 plan to remodel or install new wiring of any kind (network, telephone, DSL, VoIP, etc.)</a:t>
          </a:r>
        </a:p>
      </dsp:txBody>
      <dsp:txXfrm>
        <a:off x="1435590" y="3107870"/>
        <a:ext cx="4230248"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CDC8-59E1-4232-A05C-08070607D10F}">
      <dsp:nvSpPr>
        <dsp:cNvPr id="0" name=""/>
        <dsp:cNvSpPr/>
      </dsp:nvSpPr>
      <dsp:spPr>
        <a:xfrm>
          <a:off x="0" y="22869"/>
          <a:ext cx="5181600"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u="sng" kern="1200"/>
            <a:t>Do Not </a:t>
          </a:r>
          <a:r>
            <a:rPr lang="en-US" sz="4600" kern="1200"/>
            <a:t>dispatch public safety on </a:t>
          </a:r>
        </a:p>
      </dsp:txBody>
      <dsp:txXfrm>
        <a:off x="89327" y="112196"/>
        <a:ext cx="5002946" cy="1651226"/>
      </dsp:txXfrm>
    </dsp:sp>
    <dsp:sp modelId="{C2B00D48-E06A-4CE7-919E-2B31DCB92EB0}">
      <dsp:nvSpPr>
        <dsp:cNvPr id="0" name=""/>
        <dsp:cNvSpPr/>
      </dsp:nvSpPr>
      <dsp:spPr>
        <a:xfrm>
          <a:off x="0" y="1852749"/>
          <a:ext cx="518160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a:t>Power outages</a:t>
          </a:r>
        </a:p>
        <a:p>
          <a:pPr marL="285750" lvl="1" indent="-285750" algn="l" defTabSz="1600200">
            <a:lnSpc>
              <a:spcPct val="90000"/>
            </a:lnSpc>
            <a:spcBef>
              <a:spcPct val="0"/>
            </a:spcBef>
            <a:spcAft>
              <a:spcPct val="20000"/>
            </a:spcAft>
            <a:buChar char="•"/>
          </a:pPr>
          <a:r>
            <a:rPr lang="en-US" sz="3600" kern="1200"/>
            <a:t>Weather related signals</a:t>
          </a:r>
        </a:p>
        <a:p>
          <a:pPr marL="285750" lvl="1" indent="-285750" algn="l" defTabSz="1600200">
            <a:lnSpc>
              <a:spcPct val="90000"/>
            </a:lnSpc>
            <a:spcBef>
              <a:spcPct val="0"/>
            </a:spcBef>
            <a:spcAft>
              <a:spcPct val="20000"/>
            </a:spcAft>
            <a:buChar char="•"/>
          </a:pPr>
          <a:r>
            <a:rPr lang="en-US" sz="3600" kern="1200"/>
            <a:t>Low battery signals</a:t>
          </a:r>
        </a:p>
        <a:p>
          <a:pPr marL="285750" lvl="1" indent="-285750" algn="l" defTabSz="1600200">
            <a:lnSpc>
              <a:spcPct val="90000"/>
            </a:lnSpc>
            <a:spcBef>
              <a:spcPct val="0"/>
            </a:spcBef>
            <a:spcAft>
              <a:spcPct val="20000"/>
            </a:spcAft>
            <a:buChar char="•"/>
          </a:pPr>
          <a:r>
            <a:rPr lang="en-US" sz="3600" kern="1200"/>
            <a:t>Temperature sensors</a:t>
          </a:r>
        </a:p>
      </dsp:txBody>
      <dsp:txXfrm>
        <a:off x="0" y="1852749"/>
        <a:ext cx="5181600" cy="2475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CAE9-AAE6-4624-8411-EFA94F12C225}">
      <dsp:nvSpPr>
        <dsp:cNvPr id="0" name=""/>
        <dsp:cNvSpPr/>
      </dsp:nvSpPr>
      <dsp:spPr>
        <a:xfrm>
          <a:off x="0" y="511216"/>
          <a:ext cx="10879394" cy="1133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74435-84F1-4586-9ACC-6A8045692D63}">
      <dsp:nvSpPr>
        <dsp:cNvPr id="0" name=""/>
        <dsp:cNvSpPr/>
      </dsp:nvSpPr>
      <dsp:spPr>
        <a:xfrm>
          <a:off x="342903" y="766268"/>
          <a:ext cx="623461" cy="6234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584CE-7178-4607-B5E5-5DDF68FB859D}">
      <dsp:nvSpPr>
        <dsp:cNvPr id="0" name=""/>
        <dsp:cNvSpPr/>
      </dsp:nvSpPr>
      <dsp:spPr>
        <a:xfrm>
          <a:off x="1309268" y="511216"/>
          <a:ext cx="9570125" cy="113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69" tIns="119969" rIns="119969" bIns="119969" numCol="1" spcCol="1270" anchor="ctr" anchorCtr="0">
          <a:noAutofit/>
        </a:bodyPr>
        <a:lstStyle/>
        <a:p>
          <a:pPr marL="0" lvl="0" indent="0" algn="l" defTabSz="1244600">
            <a:lnSpc>
              <a:spcPct val="100000"/>
            </a:lnSpc>
            <a:spcBef>
              <a:spcPct val="0"/>
            </a:spcBef>
            <a:spcAft>
              <a:spcPct val="35000"/>
            </a:spcAft>
            <a:buNone/>
          </a:pPr>
          <a:r>
            <a:rPr lang="en-US" sz="2800" kern="1200"/>
            <a:t>Tell your monitoring company to use Enhanced Call Verification (ECV)</a:t>
          </a:r>
        </a:p>
      </dsp:txBody>
      <dsp:txXfrm>
        <a:off x="1309268" y="511216"/>
        <a:ext cx="9570125" cy="1133566"/>
      </dsp:txXfrm>
    </dsp:sp>
    <dsp:sp modelId="{F1F280BC-9898-4CA5-9B6A-18E3A1E850DE}">
      <dsp:nvSpPr>
        <dsp:cNvPr id="0" name=""/>
        <dsp:cNvSpPr/>
      </dsp:nvSpPr>
      <dsp:spPr>
        <a:xfrm>
          <a:off x="0" y="1911503"/>
          <a:ext cx="10879394" cy="1133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6B0DC-3BA3-44D3-8CC4-7F672C9846AC}">
      <dsp:nvSpPr>
        <dsp:cNvPr id="0" name=""/>
        <dsp:cNvSpPr/>
      </dsp:nvSpPr>
      <dsp:spPr>
        <a:xfrm>
          <a:off x="342903" y="2166556"/>
          <a:ext cx="623461" cy="623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104D7-60DB-4076-A1DD-40091F79E614}">
      <dsp:nvSpPr>
        <dsp:cNvPr id="0" name=""/>
        <dsp:cNvSpPr/>
      </dsp:nvSpPr>
      <dsp:spPr>
        <a:xfrm>
          <a:off x="1309268" y="1911503"/>
          <a:ext cx="9570125" cy="113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69" tIns="119969" rIns="119969" bIns="119969" numCol="1" spcCol="1270" anchor="ctr" anchorCtr="0">
          <a:noAutofit/>
        </a:bodyPr>
        <a:lstStyle/>
        <a:p>
          <a:pPr marL="0" lvl="0" indent="0" algn="l" defTabSz="1244600">
            <a:lnSpc>
              <a:spcPct val="100000"/>
            </a:lnSpc>
            <a:spcBef>
              <a:spcPct val="0"/>
            </a:spcBef>
            <a:spcAft>
              <a:spcPct val="35000"/>
            </a:spcAft>
            <a:buNone/>
          </a:pPr>
          <a:r>
            <a:rPr lang="en-US" sz="2800" kern="1200" dirty="0"/>
            <a:t>ECV requires making two calls to a responsible party prior to requesting a dispatch</a:t>
          </a:r>
        </a:p>
      </dsp:txBody>
      <dsp:txXfrm>
        <a:off x="1309268" y="1911503"/>
        <a:ext cx="9570125" cy="11335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E4740-649E-428E-81A5-3904DA7F2419}"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55720-F29D-4B3F-9991-4AC2B2FF73B2}" type="slidenum">
              <a:rPr lang="en-US" smtClean="0"/>
              <a:t>‹#›</a:t>
            </a:fld>
            <a:endParaRPr lang="en-US"/>
          </a:p>
        </p:txBody>
      </p:sp>
    </p:spTree>
    <p:extLst>
      <p:ext uri="{BB962C8B-B14F-4D97-AF65-F5344CB8AC3E}">
        <p14:creationId xmlns:p14="http://schemas.microsoft.com/office/powerpoint/2010/main" val="317221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DA206-92FA-40B0-8917-8BCF4C6A0A43}" type="slidenum">
              <a:rPr lang="en-US" smtClean="0"/>
              <a:pPr fontAlgn="base">
                <a:spcBef>
                  <a:spcPct val="0"/>
                </a:spcBef>
                <a:spcAft>
                  <a:spcPct val="0"/>
                </a:spcAft>
                <a:defRPr/>
              </a:pPr>
              <a:t>1</a:t>
            </a:fld>
            <a:endParaRPr lang="en-US"/>
          </a:p>
        </p:txBody>
      </p:sp>
      <p:sp>
        <p:nvSpPr>
          <p:cNvPr id="39939"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4" tIns="46557" rIns="93114" bIns="4655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1832170-2A3A-4C2A-B846-1AF3A0F7C983}" type="slidenum">
              <a:rPr lang="en-US" sz="1300">
                <a:latin typeface="Calibri" pitchFamily="34" charset="0"/>
              </a:rPr>
              <a:pPr eaLnBrk="1" hangingPunct="1"/>
              <a:t>1</a:t>
            </a:fld>
            <a:endParaRPr lang="en-US" sz="1300">
              <a:latin typeface="Calibri" pitchFamily="34" charset="0"/>
            </a:endParaRPr>
          </a:p>
        </p:txBody>
      </p:sp>
      <p:sp>
        <p:nvSpPr>
          <p:cNvPr id="39940"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Thank you for taking an</a:t>
            </a:r>
            <a:r>
              <a:rPr lang="en-US" baseline="0" dirty="0"/>
              <a:t> interest in preventing false alarms at places of worship. This presentation is brought to you by the False Alarm Reduction Association, an international organization dedicated to supporting false alarm reduction professionals in their mission to reduce false alarms.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Cleaning motion sensors are important, because things like insects or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6400" y="696913"/>
            <a:ext cx="6197600" cy="3486150"/>
          </a:xfrm>
          <a:ln/>
        </p:spPr>
      </p:sp>
      <p:sp>
        <p:nvSpPr>
          <p:cNvPr id="3584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So!  What can you do to prevent false alarms in your place</a:t>
            </a:r>
            <a:r>
              <a:rPr lang="en-US" baseline="0" dirty="0"/>
              <a:t> or worship</a:t>
            </a:r>
            <a:r>
              <a:rPr lang="en-US" dirty="0"/>
              <a:t>? Let’s talk about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Worship facilities share unique circumstances often contributing to the overall false alarm problem. These circumstances include frequent turnover of volunteers, constant public access, in-house schools and daycare centers, fundraising activities, and multiple service providers and delivery personnel.</a:t>
            </a:r>
          </a:p>
          <a:p>
            <a:endParaRPr lang="en-US" dirty="0"/>
          </a:p>
          <a:p>
            <a:pPr marL="171450" lvl="0" indent="-171450">
              <a:buFont typeface="Arial" pitchFamily="34" charset="0"/>
              <a:buChar char="•"/>
            </a:pPr>
            <a:r>
              <a:rPr lang="en-US" sz="1200" kern="1200" dirty="0">
                <a:solidFill>
                  <a:schemeClr val="tx1"/>
                </a:solidFill>
                <a:effectLst/>
                <a:latin typeface="+mn-lt"/>
                <a:ea typeface="+mn-ea"/>
                <a:cs typeface="+mn-cs"/>
              </a:rPr>
              <a:t>Thoroughly train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authorized alarm users.</a:t>
            </a:r>
          </a:p>
          <a:p>
            <a:pPr marL="171450" lvl="0" indent="-171450">
              <a:buFont typeface="Arial" pitchFamily="34" charset="0"/>
              <a:buChar char="•"/>
            </a:pPr>
            <a:r>
              <a:rPr lang="en-US" sz="1200" kern="1200" dirty="0">
                <a:solidFill>
                  <a:schemeClr val="tx1"/>
                </a:solidFill>
                <a:effectLst/>
                <a:latin typeface="+mn-lt"/>
                <a:ea typeface="+mn-ea"/>
                <a:cs typeface="+mn-cs"/>
              </a:rPr>
              <a:t>Limit the number of people who have keys to the facility.</a:t>
            </a:r>
          </a:p>
          <a:p>
            <a:pPr marL="171450" lvl="0" indent="-171450">
              <a:buFont typeface="Arial" pitchFamily="34" charset="0"/>
              <a:buChar char="•"/>
            </a:pPr>
            <a:r>
              <a:rPr lang="en-US" sz="1200" b="1" i="1" kern="1200" dirty="0">
                <a:solidFill>
                  <a:schemeClr val="tx1"/>
                </a:solidFill>
                <a:effectLst/>
                <a:latin typeface="+mn-lt"/>
                <a:ea typeface="+mn-ea"/>
                <a:cs typeface="+mn-cs"/>
              </a:rPr>
              <a:t>Hold monthly training sessions </a:t>
            </a:r>
            <a:r>
              <a:rPr lang="en-US" sz="1200" kern="1200" dirty="0">
                <a:solidFill>
                  <a:schemeClr val="tx1"/>
                </a:solidFill>
                <a:effectLst/>
                <a:latin typeface="+mn-lt"/>
                <a:ea typeface="+mn-ea"/>
                <a:cs typeface="+mn-cs"/>
              </a:rPr>
              <a:t>to teach proper operation of the alarm system and how to cancel accidental activations.</a:t>
            </a:r>
          </a:p>
          <a:p>
            <a:pPr marL="171450" lvl="0" indent="-171450">
              <a:buFont typeface="Arial" pitchFamily="34" charset="0"/>
              <a:buChar char="•"/>
            </a:pPr>
            <a:r>
              <a:rPr lang="en-US" sz="1200" kern="1200" dirty="0">
                <a:solidFill>
                  <a:schemeClr val="tx1"/>
                </a:solidFill>
                <a:effectLst/>
                <a:latin typeface="+mn-lt"/>
                <a:ea typeface="+mn-ea"/>
                <a:cs typeface="+mn-cs"/>
              </a:rPr>
              <a:t>Thoroughly train temporary holiday alarm users to avoid holiday-related false alarms.</a:t>
            </a:r>
          </a:p>
          <a:p>
            <a:pPr marL="171450" lvl="0" indent="-171450">
              <a:buFont typeface="Arial" pitchFamily="34" charset="0"/>
              <a:buChar char="•"/>
            </a:pPr>
            <a:r>
              <a:rPr lang="en-US" sz="1200" kern="1200" dirty="0">
                <a:solidFill>
                  <a:schemeClr val="tx1"/>
                </a:solidFill>
                <a:effectLst/>
                <a:latin typeface="+mn-lt"/>
                <a:ea typeface="+mn-ea"/>
                <a:cs typeface="+mn-cs"/>
              </a:rPr>
              <a:t>Look for items that can move within the “view” of your motion detectors causing false alarms.</a:t>
            </a:r>
          </a:p>
          <a:p>
            <a:pPr marL="171450" lvl="0" indent="-171450">
              <a:buFont typeface="Arial" pitchFamily="34" charset="0"/>
              <a:buChar char="•"/>
            </a:pPr>
            <a:r>
              <a:rPr lang="en-US" sz="1200" kern="1200" dirty="0">
                <a:solidFill>
                  <a:schemeClr val="tx1"/>
                </a:solidFill>
                <a:effectLst/>
                <a:latin typeface="+mn-lt"/>
                <a:ea typeface="+mn-ea"/>
                <a:cs typeface="+mn-cs"/>
              </a:rPr>
              <a:t>Ensure that an authorized church member is on-site to properly arm and disarm the alarm when community or other groups use the facility.</a:t>
            </a:r>
          </a:p>
          <a:p>
            <a:pPr marL="171450" lvl="0" indent="-171450">
              <a:buFont typeface="Arial" pitchFamily="34" charset="0"/>
              <a:buChar char="•"/>
            </a:pPr>
            <a:r>
              <a:rPr lang="en-US" sz="1200" kern="1200" dirty="0">
                <a:solidFill>
                  <a:schemeClr val="tx1"/>
                </a:solidFill>
                <a:effectLst/>
                <a:latin typeface="+mn-lt"/>
                <a:ea typeface="+mn-ea"/>
                <a:cs typeface="+mn-cs"/>
              </a:rPr>
              <a:t>Secure and lock all doors and windows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arming your system.</a:t>
            </a:r>
          </a:p>
          <a:p>
            <a:pPr marL="171450" lvl="0" indent="-171450">
              <a:buFont typeface="Arial" pitchFamily="34" charset="0"/>
              <a:buChar char="•"/>
            </a:pPr>
            <a:r>
              <a:rPr lang="en-US" sz="1200" kern="1200" dirty="0">
                <a:solidFill>
                  <a:schemeClr val="tx1"/>
                </a:solidFill>
                <a:effectLst/>
                <a:latin typeface="+mn-lt"/>
                <a:ea typeface="+mn-ea"/>
                <a:cs typeface="+mn-cs"/>
              </a:rPr>
              <a:t>Don’t change pass codes and arming codes without advising the appropriate authorized users. If pass codes are changed notify your alarm company.</a:t>
            </a:r>
          </a:p>
          <a:p>
            <a:pPr marL="171450" lvl="0" indent="-171450">
              <a:buFont typeface="Arial" pitchFamily="34" charset="0"/>
              <a:buChar char="•"/>
            </a:pPr>
            <a:r>
              <a:rPr lang="en-US" sz="1200" kern="1200" dirty="0">
                <a:solidFill>
                  <a:schemeClr val="tx1"/>
                </a:solidFill>
                <a:effectLst/>
                <a:latin typeface="+mn-lt"/>
                <a:ea typeface="+mn-ea"/>
                <a:cs typeface="+mn-cs"/>
              </a:rPr>
              <a:t>Your central monitoring station </a:t>
            </a:r>
            <a:r>
              <a:rPr lang="en-US" sz="1200" u="sng" kern="1200" dirty="0">
                <a:solidFill>
                  <a:schemeClr val="tx1"/>
                </a:solidFill>
                <a:effectLst/>
                <a:latin typeface="+mn-lt"/>
                <a:ea typeface="+mn-ea"/>
                <a:cs typeface="+mn-cs"/>
              </a:rPr>
              <a:t>should not</a:t>
            </a:r>
            <a:r>
              <a:rPr lang="en-US" sz="1200" kern="1200" dirty="0">
                <a:solidFill>
                  <a:schemeClr val="tx1"/>
                </a:solidFill>
                <a:effectLst/>
                <a:latin typeface="+mn-lt"/>
                <a:ea typeface="+mn-ea"/>
                <a:cs typeface="+mn-cs"/>
              </a:rPr>
              <a:t> request a law enforcement dispatch for power outages, low battery signals or loss of telephone connections.</a:t>
            </a:r>
          </a:p>
          <a:p>
            <a:pPr marL="171450" lvl="0" indent="-171450">
              <a:buFont typeface="Arial" pitchFamily="34" charset="0"/>
              <a:buChar char="•"/>
            </a:pPr>
            <a:r>
              <a:rPr lang="en-US" sz="1200" kern="1200" dirty="0">
                <a:solidFill>
                  <a:schemeClr val="tx1"/>
                </a:solidFill>
                <a:effectLst/>
                <a:latin typeface="+mn-lt"/>
                <a:ea typeface="+mn-ea"/>
                <a:cs typeface="+mn-cs"/>
              </a:rPr>
              <a:t>Immediately contact your alarm provider if you believe your alarm system is not working properly.</a:t>
            </a:r>
          </a:p>
          <a:p>
            <a:pPr marL="171450" lvl="0" indent="-171450">
              <a:buFont typeface="Arial" pitchFamily="34" charset="0"/>
              <a:buChar char="•"/>
            </a:pPr>
            <a:r>
              <a:rPr lang="en-US" sz="1200" kern="1200" dirty="0">
                <a:solidFill>
                  <a:schemeClr val="tx1"/>
                </a:solidFill>
                <a:effectLst/>
                <a:latin typeface="+mn-lt"/>
                <a:ea typeface="+mn-ea"/>
                <a:cs typeface="+mn-cs"/>
              </a:rPr>
              <a:t>Service and maintain your system (including batteries) regularly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false alarms occur.</a:t>
            </a:r>
          </a:p>
          <a:p>
            <a:pPr marL="171450" lvl="0" indent="-171450">
              <a:buFont typeface="Arial" pitchFamily="34" charset="0"/>
              <a:buChar char="•"/>
            </a:pPr>
            <a:r>
              <a:rPr lang="en-US" sz="1200" kern="1200" dirty="0">
                <a:solidFill>
                  <a:schemeClr val="tx1"/>
                </a:solidFill>
                <a:effectLst/>
                <a:latin typeface="+mn-lt"/>
                <a:ea typeface="+mn-ea"/>
                <a:cs typeface="+mn-cs"/>
              </a:rPr>
              <a:t>If your facility requires wireless hold-up protection, use dual-action devices only.</a:t>
            </a:r>
          </a:p>
          <a:p>
            <a:pPr marL="171450" lvl="0" indent="-171450">
              <a:buFont typeface="Arial" pitchFamily="34" charset="0"/>
              <a:buChar char="•"/>
            </a:pPr>
            <a:r>
              <a:rPr lang="en-US" sz="1200" kern="1200" dirty="0">
                <a:solidFill>
                  <a:schemeClr val="tx1"/>
                </a:solidFill>
                <a:effectLst/>
                <a:latin typeface="+mn-lt"/>
                <a:ea typeface="+mn-ea"/>
                <a:cs typeface="+mn-cs"/>
              </a:rPr>
              <a:t>Upgrade old alarm systems to current equipment that conform to Security Industry Association (SIA) false alarm prevention standards.</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17</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06400" y="696913"/>
            <a:ext cx="6197600" cy="3486150"/>
          </a:xfrm>
          <a:ln/>
        </p:spPr>
      </p:sp>
      <p:sp>
        <p:nvSpPr>
          <p:cNvPr id="36867"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18</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789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indent="-171450">
              <a:buFont typeface="Arial" pitchFamily="34" charset="0"/>
              <a:buChar char="•"/>
            </a:pPr>
            <a:r>
              <a:rPr lang="en-US" dirty="0"/>
              <a:t>Take to do a check anytime you leave your place of worship before turning on your alarm system.  </a:t>
            </a:r>
          </a:p>
          <a:p>
            <a:pPr marL="171450" indent="-171450">
              <a:buFont typeface="Arial" pitchFamily="34" charset="0"/>
              <a:buChar char="•"/>
            </a:pPr>
            <a:r>
              <a:rPr lang="en-US" dirty="0"/>
              <a:t>Make sure all windows and doors are secured and properly locked.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a:t>Restart the exit time if you reenter the business (forgot</a:t>
            </a:r>
            <a:r>
              <a:rPr lang="en-US" sz="1200" baseline="0" dirty="0"/>
              <a:t> something, get the phone, </a:t>
            </a:r>
            <a:r>
              <a:rPr lang="en-US" sz="1200" baseline="0" dirty="0" err="1"/>
              <a:t>etc</a:t>
            </a:r>
            <a:r>
              <a:rPr lang="en-US" sz="1200" baseline="0" dirty="0"/>
              <a:t>)</a:t>
            </a:r>
            <a:endParaRPr lang="en-US" sz="1200" dirty="0"/>
          </a:p>
          <a:p>
            <a:pPr marL="171450" indent="-171450">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789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Look for items that can move within the “view” of your motion detectors, causing false alarms. </a:t>
            </a:r>
          </a:p>
          <a:p>
            <a:pPr marL="171450" indent="-171450">
              <a:buFont typeface="Arial" pitchFamily="34" charset="0"/>
              <a:buChar char="•"/>
            </a:pPr>
            <a:r>
              <a:rPr lang="en-US" dirty="0"/>
              <a:t>Secure or move fans, heaters, plants, curtains and decorations away from motion sensor areas.</a:t>
            </a:r>
          </a:p>
          <a:p>
            <a:pPr marL="171450" indent="-171450">
              <a:buFont typeface="Arial" pitchFamily="34" charset="0"/>
              <a:buChar char="•"/>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normAutofit/>
          </a:bodyPr>
          <a:lstStyle/>
          <a:p>
            <a:pPr marL="171450" indent="-171450">
              <a:buFont typeface="Arial" pitchFamily="34" charset="0"/>
              <a:buChar char="•"/>
            </a:pPr>
            <a:r>
              <a:rPr lang="en-US" dirty="0"/>
              <a:t>Use switched that need simultaneous two-button activation. </a:t>
            </a:r>
          </a:p>
          <a:p>
            <a:pPr marL="171450" indent="-171450">
              <a:buFont typeface="Arial" pitchFamily="34" charset="0"/>
              <a:buChar char="•"/>
            </a:pPr>
            <a:r>
              <a:rPr lang="en-US" dirty="0"/>
              <a:t>Train all personnel on when the button should and should not be used.  </a:t>
            </a:r>
          </a:p>
          <a:p>
            <a:pPr marL="171450" indent="-171450">
              <a:buFont typeface="Arial" pitchFamily="34" charset="0"/>
              <a:buChar char="•"/>
            </a:pPr>
            <a:r>
              <a:rPr lang="en-US" dirty="0"/>
              <a:t>Do not use in areas where items will be stored around or on top of the device.</a:t>
            </a:r>
          </a:p>
        </p:txBody>
      </p:sp>
      <p:sp>
        <p:nvSpPr>
          <p:cNvPr id="4" name="Slide Number Placeholder 3"/>
          <p:cNvSpPr>
            <a:spLocks noGrp="1"/>
          </p:cNvSpPr>
          <p:nvPr>
            <p:ph type="sldNum" sz="quarter" idx="10"/>
          </p:nvPr>
        </p:nvSpPr>
        <p:spPr/>
        <p:txBody>
          <a:bodyPr/>
          <a:lstStyle/>
          <a:p>
            <a:fld id="{638B41EB-58C3-45F0-94B5-6B1A1D15EF8D}"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22</a:t>
            </a:fld>
            <a:endParaRPr lang="en-US">
              <a:latin typeface="Calibri" pitchFamily="34" charset="0"/>
            </a:endParaRPr>
          </a:p>
        </p:txBody>
      </p:sp>
      <p:sp>
        <p:nvSpPr>
          <p:cNvPr id="38915" name="Rectangle 2"/>
          <p:cNvSpPr>
            <a:spLocks noGrp="1" noRot="1" noChangeAspect="1" noChangeArrowheads="1" noTextEdit="1"/>
          </p:cNvSpPr>
          <p:nvPr>
            <p:ph type="sldImg"/>
          </p:nvPr>
        </p:nvSpPr>
        <p:spPr>
          <a:xfrm>
            <a:off x="406400" y="696913"/>
            <a:ext cx="6197600" cy="3486150"/>
          </a:xfrm>
          <a:ln/>
        </p:spPr>
      </p:sp>
      <p:sp>
        <p:nvSpPr>
          <p:cNvPr id="302083" name="Rectangle 3"/>
          <p:cNvSpPr>
            <a:spLocks noGrp="1" noChangeArrowheads="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defRPr/>
            </a:pPr>
            <a:r>
              <a:rPr lang="en-US" dirty="0"/>
              <a:t>Educate everyone who has legal access to your place</a:t>
            </a:r>
            <a:r>
              <a:rPr lang="en-US" baseline="0" dirty="0"/>
              <a:t> or worship</a:t>
            </a:r>
            <a:r>
              <a:rPr lang="en-US" dirty="0"/>
              <a:t> such as cleaners, repairmen or delivery</a:t>
            </a:r>
            <a:r>
              <a:rPr lang="en-US" baseline="0" dirty="0"/>
              <a:t> persons</a:t>
            </a:r>
            <a:r>
              <a:rPr lang="en-US" dirty="0"/>
              <a:t>.</a:t>
            </a:r>
          </a:p>
          <a:p>
            <a:pPr marL="171450" indent="-171450">
              <a:spcBef>
                <a:spcPct val="20000"/>
              </a:spcBef>
              <a:buClr>
                <a:schemeClr val="hlink"/>
              </a:buClr>
              <a:buSzPct val="65000"/>
              <a:buFont typeface="Arial" pitchFamily="34" charset="0"/>
              <a:buChar char="•"/>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indent="-171450" eaLnBrk="1" hangingPunct="1">
              <a:spcBef>
                <a:spcPct val="0"/>
              </a:spcBef>
              <a:buFont typeface="Arial" pitchFamily="34" charset="0"/>
              <a:buChar char="•"/>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171450" indent="-171450" eaLnBrk="1" hangingPunct="1">
              <a:spcBef>
                <a:spcPct val="0"/>
              </a:spcBef>
              <a:buFont typeface="Arial" pitchFamily="34" charset="0"/>
              <a:buChar char="•"/>
            </a:pPr>
            <a:r>
              <a:rPr lang="en-US" dirty="0"/>
              <a:t>Thoroughly train </a:t>
            </a:r>
            <a:r>
              <a:rPr lang="en-US" b="1" dirty="0"/>
              <a:t>all authorized alarm users. </a:t>
            </a:r>
          </a:p>
          <a:p>
            <a:pPr marL="171450" indent="-171450" eaLnBrk="1" hangingPunct="1">
              <a:spcBef>
                <a:spcPct val="0"/>
              </a:spcBef>
              <a:buFont typeface="Arial" pitchFamily="34" charset="0"/>
              <a:buChar char="•"/>
            </a:pPr>
            <a:r>
              <a:rPr lang="en-US" b="1" i="1" dirty="0"/>
              <a:t>Hold monthly training sessions to teach proper operation of the alarm system and how to cancel accidental activations. </a:t>
            </a:r>
          </a:p>
          <a:p>
            <a:pPr marL="171450" indent="-171450" eaLnBrk="1" hangingPunct="1">
              <a:spcBef>
                <a:spcPct val="0"/>
              </a:spcBef>
              <a:buFont typeface="Arial" pitchFamily="34" charset="0"/>
              <a:buChar char="•"/>
            </a:pPr>
            <a:r>
              <a:rPr lang="en-US" dirty="0"/>
              <a:t>Thoroughly train temporary employees to avoid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Thoroughly train temporary holiday employees to avoid holiday-related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Have your alarm system instructions readily available in case of an accidental alarm activation.</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23</a:t>
            </a:fld>
            <a:endParaRPr lang="en-US"/>
          </a:p>
        </p:txBody>
      </p:sp>
    </p:spTree>
    <p:extLst>
      <p:ext uri="{BB962C8B-B14F-4D97-AF65-F5344CB8AC3E}">
        <p14:creationId xmlns:p14="http://schemas.microsoft.com/office/powerpoint/2010/main" val="324872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06400" y="696913"/>
            <a:ext cx="6197600" cy="3486150"/>
          </a:xfrm>
          <a:ln/>
        </p:spPr>
      </p:sp>
      <p:sp>
        <p:nvSpPr>
          <p:cNvPr id="2765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This purpose of this presentation is to educate the alarm user on false alarms in places</a:t>
            </a:r>
            <a:r>
              <a:rPr lang="en-US" baseline="0" dirty="0"/>
              <a:t> of worship</a:t>
            </a:r>
            <a:r>
              <a:rPr lang="en-US" dirty="0"/>
              <a:t>.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24</a:t>
            </a:fld>
            <a:endParaRPr lang="en-US"/>
          </a:p>
        </p:txBody>
      </p:sp>
    </p:spTree>
    <p:extLst>
      <p:ext uri="{BB962C8B-B14F-4D97-AF65-F5344CB8AC3E}">
        <p14:creationId xmlns:p14="http://schemas.microsoft.com/office/powerpoint/2010/main" val="1258866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Wingdings" pitchFamily="2" charset="2"/>
              <a:buChar char="ü"/>
            </a:pPr>
            <a:r>
              <a:rPr lang="en-US" b="0" dirty="0"/>
              <a:t>Your system is not working properly</a:t>
            </a:r>
          </a:p>
          <a:p>
            <a:pPr marL="171450" indent="-171450">
              <a:buFont typeface="Wingdings" pitchFamily="2" charset="2"/>
              <a:buChar char="ü"/>
            </a:pPr>
            <a:r>
              <a:rPr lang="en-US" b="0" dirty="0"/>
              <a:t>You plan to remodel or install new wiring of any kind (telephone, DSL, VoIP, etc.)</a:t>
            </a:r>
          </a:p>
          <a:p>
            <a:pPr marL="171450" indent="-171450">
              <a:buFont typeface="Wingdings" pitchFamily="2" charset="2"/>
              <a:buChar char="ü"/>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26</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a:t>Your </a:t>
            </a:r>
            <a:r>
              <a:rPr lang="en-US" dirty="0"/>
              <a:t>central monitoring station should be notifying you so someone at the location can make sure the system is working properly. Call for Technical Assistance if required.</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27</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28</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09D51FC-8C36-40D1-802E-5D75E3577F5C}" type="slidenum">
              <a:rPr lang="en-US" smtClean="0"/>
              <a:pPr>
                <a:defRPr/>
              </a:pPr>
              <a:t>29</a:t>
            </a:fld>
            <a:endParaRPr lang="en-US" dirty="0"/>
          </a:p>
        </p:txBody>
      </p:sp>
    </p:spTree>
    <p:extLst>
      <p:ext uri="{BB962C8B-B14F-4D97-AF65-F5344CB8AC3E}">
        <p14:creationId xmlns:p14="http://schemas.microsoft.com/office/powerpoint/2010/main" val="88208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30</a:t>
            </a:fld>
            <a:endParaRPr lang="en-US"/>
          </a:p>
        </p:txBody>
      </p:sp>
    </p:spTree>
    <p:extLst>
      <p:ext uri="{BB962C8B-B14F-4D97-AF65-F5344CB8AC3E}">
        <p14:creationId xmlns:p14="http://schemas.microsoft.com/office/powerpoint/2010/main" val="2503182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a:t>
            </a:r>
            <a:r>
              <a:rPr lang="en-US"/>
              <a:t>your school.  </a:t>
            </a:r>
            <a:r>
              <a:rPr lang="en-US" dirty="0"/>
              <a:t>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will not take the actual valid alarm seriously when it happens.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Numerous false alarms desensitize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The list of alarm system fees and fines are some examples of </a:t>
            </a:r>
            <a:r>
              <a:rPr lang="en-US" sz="1800" dirty="0">
                <a:solidFill>
                  <a:srgbClr val="FF0000"/>
                </a:solidFill>
                <a:effectLst/>
                <a:latin typeface="Calibri" panose="020F0502020204030204" pitchFamily="34" charset="0"/>
                <a:ea typeface="Times New Roman" panose="02020603050405020304" pitchFamily="18" charset="0"/>
              </a:rPr>
              <a:t>items that could accrue fees and will change depending on your local alarm ordinance.</a:t>
            </a: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06400" y="696913"/>
            <a:ext cx="6197600" cy="3486150"/>
          </a:xfrm>
          <a:ln/>
        </p:spPr>
      </p:sp>
      <p:sp>
        <p:nvSpPr>
          <p:cNvPr id="3277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many</a:t>
            </a:r>
            <a:r>
              <a:rPr lang="en-US" baseline="0" dirty="0"/>
              <a:t> places of worship</a:t>
            </a:r>
            <a:r>
              <a:rPr lang="en-US" dirty="0"/>
              <a:t> frequent turnover of staff can lead to false</a:t>
            </a:r>
            <a:r>
              <a:rPr lang="en-US" baseline="0" dirty="0"/>
              <a:t> alarms unless the new staff is properly trained.</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FE872-4EA1-44D8-94E8-1D25A10E9C46}" type="slidenum">
              <a:rPr lang="en-US" smtClean="0"/>
              <a:pPr fontAlgn="base">
                <a:spcBef>
                  <a:spcPct val="0"/>
                </a:spcBef>
                <a:spcAft>
                  <a:spcPct val="0"/>
                </a:spcAft>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6400" y="696913"/>
            <a:ext cx="6197600" cy="3486150"/>
          </a:xfrm>
          <a:ln/>
        </p:spPr>
      </p:sp>
      <p:sp>
        <p:nvSpPr>
          <p:cNvPr id="33795"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It is not uncommon for alarm users, particularly those in a hurry, fail to properly secure their doors or windows when setting the alarm system.  If doors or windows do not fit properly, this may also cause false activations.  </a:t>
            </a:r>
          </a:p>
          <a:p>
            <a:endParaRPr lang="en-US" dirty="0"/>
          </a:p>
          <a:p>
            <a:r>
              <a:rPr lang="en-US" dirty="0"/>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Motion sensors will not only pick up movement of humans in the premises, they will also detect  movement from the “non-human” variety.  This will include drape and plant movements caused by drafts from heating/ac vents and the like.  </a:t>
            </a:r>
          </a:p>
          <a:p>
            <a:r>
              <a:rPr lang="en-US" dirty="0"/>
              <a:t>Another frequent offender are balloons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13</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6723-5635-30F2-DF78-9AFACC85D0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A3FEA0-AC98-55B7-EF21-B59717D5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6E0F3-23E9-F619-6835-4071D1A66708}"/>
              </a:ext>
            </a:extLst>
          </p:cNvPr>
          <p:cNvSpPr>
            <a:spLocks noGrp="1"/>
          </p:cNvSpPr>
          <p:nvPr>
            <p:ph type="dt" sz="half" idx="10"/>
          </p:nvPr>
        </p:nvSpPr>
        <p:spPr/>
        <p:txBody>
          <a:bodyPr/>
          <a:lstStyle/>
          <a:p>
            <a:fld id="{72B80611-9247-4931-B1B9-D1F2CAA46699}" type="datetime1">
              <a:rPr lang="en-US" smtClean="0"/>
              <a:t>11/14/2025</a:t>
            </a:fld>
            <a:endParaRPr lang="en-US"/>
          </a:p>
        </p:txBody>
      </p:sp>
      <p:sp>
        <p:nvSpPr>
          <p:cNvPr id="5" name="Footer Placeholder 4">
            <a:extLst>
              <a:ext uri="{FF2B5EF4-FFF2-40B4-BE49-F238E27FC236}">
                <a16:creationId xmlns:a16="http://schemas.microsoft.com/office/drawing/2014/main" id="{1A0A058C-1CA6-00B9-2622-2D4F60E24B4B}"/>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9B3E6706-7373-6826-82AA-64B7B3D759E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95486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8C7D-3EC5-748B-545C-6B55E84063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01B06-5DBB-7D55-00A9-C4AF9A978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65D9E-671E-1CC7-E655-AB20B3A440CD}"/>
              </a:ext>
            </a:extLst>
          </p:cNvPr>
          <p:cNvSpPr>
            <a:spLocks noGrp="1"/>
          </p:cNvSpPr>
          <p:nvPr>
            <p:ph type="dt" sz="half" idx="10"/>
          </p:nvPr>
        </p:nvSpPr>
        <p:spPr/>
        <p:txBody>
          <a:bodyPr/>
          <a:lstStyle/>
          <a:p>
            <a:fld id="{8C2A7D64-5851-433D-BB29-EA19C5B83E43}" type="datetime1">
              <a:rPr lang="en-US" smtClean="0"/>
              <a:t>11/14/2025</a:t>
            </a:fld>
            <a:endParaRPr lang="en-US"/>
          </a:p>
        </p:txBody>
      </p:sp>
      <p:sp>
        <p:nvSpPr>
          <p:cNvPr id="5" name="Footer Placeholder 4">
            <a:extLst>
              <a:ext uri="{FF2B5EF4-FFF2-40B4-BE49-F238E27FC236}">
                <a16:creationId xmlns:a16="http://schemas.microsoft.com/office/drawing/2014/main" id="{1ADAAB6B-A7CC-1E0D-FECD-AD00A95B31FA}"/>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203928C8-E5CB-BC57-961D-E293DA806C7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205875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BEBFB-7078-EA00-2B3B-3ECF182EFA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1CAC62-2EB5-7860-B9DF-D54BC580D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A76A3-2EC5-A6E5-CEA3-F32D3D3F29C4}"/>
              </a:ext>
            </a:extLst>
          </p:cNvPr>
          <p:cNvSpPr>
            <a:spLocks noGrp="1"/>
          </p:cNvSpPr>
          <p:nvPr>
            <p:ph type="dt" sz="half" idx="10"/>
          </p:nvPr>
        </p:nvSpPr>
        <p:spPr/>
        <p:txBody>
          <a:bodyPr/>
          <a:lstStyle/>
          <a:p>
            <a:fld id="{7A516B4D-2FD5-45CA-B3F2-74CCE8B7DC7C}" type="datetime1">
              <a:rPr lang="en-US" smtClean="0"/>
              <a:t>11/14/2025</a:t>
            </a:fld>
            <a:endParaRPr lang="en-US"/>
          </a:p>
        </p:txBody>
      </p:sp>
      <p:sp>
        <p:nvSpPr>
          <p:cNvPr id="5" name="Footer Placeholder 4">
            <a:extLst>
              <a:ext uri="{FF2B5EF4-FFF2-40B4-BE49-F238E27FC236}">
                <a16:creationId xmlns:a16="http://schemas.microsoft.com/office/drawing/2014/main" id="{73592948-DCBC-ABCC-E226-D9471DEE2091}"/>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6846C239-A565-C62E-CB56-3D0888BFA82B}"/>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90416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7637-9605-C364-D70F-16619F990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0544F-07C9-43F2-5467-747ED5D64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2F79A-7D33-E485-0B0D-900EF423B8FC}"/>
              </a:ext>
            </a:extLst>
          </p:cNvPr>
          <p:cNvSpPr>
            <a:spLocks noGrp="1"/>
          </p:cNvSpPr>
          <p:nvPr>
            <p:ph type="dt" sz="half" idx="10"/>
          </p:nvPr>
        </p:nvSpPr>
        <p:spPr/>
        <p:txBody>
          <a:bodyPr/>
          <a:lstStyle/>
          <a:p>
            <a:fld id="{9FB8FCE7-92D3-4632-80A1-BAB296626D93}" type="datetime1">
              <a:rPr lang="en-US" smtClean="0"/>
              <a:t>11/14/2025</a:t>
            </a:fld>
            <a:endParaRPr lang="en-US"/>
          </a:p>
        </p:txBody>
      </p:sp>
      <p:sp>
        <p:nvSpPr>
          <p:cNvPr id="5" name="Footer Placeholder 4">
            <a:extLst>
              <a:ext uri="{FF2B5EF4-FFF2-40B4-BE49-F238E27FC236}">
                <a16:creationId xmlns:a16="http://schemas.microsoft.com/office/drawing/2014/main" id="{571DFCC2-5C19-0A49-93B5-74E18A4F4FDF}"/>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A14DAFC4-F101-4FA3-5472-58C58A9D52FB}"/>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349681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45E2-DA75-3580-A548-4474454A34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890799-6E61-5CE0-FE16-FE541BA95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ABA96B-A890-EA0A-1B59-D16D0E402948}"/>
              </a:ext>
            </a:extLst>
          </p:cNvPr>
          <p:cNvSpPr>
            <a:spLocks noGrp="1"/>
          </p:cNvSpPr>
          <p:nvPr>
            <p:ph type="dt" sz="half" idx="10"/>
          </p:nvPr>
        </p:nvSpPr>
        <p:spPr/>
        <p:txBody>
          <a:bodyPr/>
          <a:lstStyle/>
          <a:p>
            <a:fld id="{5274612A-C3BB-4946-AC98-FA910EF95550}" type="datetime1">
              <a:rPr lang="en-US" smtClean="0"/>
              <a:t>11/14/2025</a:t>
            </a:fld>
            <a:endParaRPr lang="en-US"/>
          </a:p>
        </p:txBody>
      </p:sp>
      <p:sp>
        <p:nvSpPr>
          <p:cNvPr id="5" name="Footer Placeholder 4">
            <a:extLst>
              <a:ext uri="{FF2B5EF4-FFF2-40B4-BE49-F238E27FC236}">
                <a16:creationId xmlns:a16="http://schemas.microsoft.com/office/drawing/2014/main" id="{C9ECF2F6-FEE9-6F83-C9A2-D7BA487C2791}"/>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78E35CC5-465C-E059-444E-9B5D60E57918}"/>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368228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E946-DF6E-62DF-2BAC-B18AAFF182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EAA4B-6FD2-B06E-F4F6-7076B47B2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7E774-2675-D815-A493-9B359E62E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7C41F-B1FD-8C1E-112C-56A28DA4CCCD}"/>
              </a:ext>
            </a:extLst>
          </p:cNvPr>
          <p:cNvSpPr>
            <a:spLocks noGrp="1"/>
          </p:cNvSpPr>
          <p:nvPr>
            <p:ph type="dt" sz="half" idx="10"/>
          </p:nvPr>
        </p:nvSpPr>
        <p:spPr/>
        <p:txBody>
          <a:bodyPr/>
          <a:lstStyle/>
          <a:p>
            <a:fld id="{570CEAB7-A898-4603-8A07-E66AFCB51FEB}" type="datetime1">
              <a:rPr lang="en-US" smtClean="0"/>
              <a:t>11/14/2025</a:t>
            </a:fld>
            <a:endParaRPr lang="en-US"/>
          </a:p>
        </p:txBody>
      </p:sp>
      <p:sp>
        <p:nvSpPr>
          <p:cNvPr id="6" name="Footer Placeholder 5">
            <a:extLst>
              <a:ext uri="{FF2B5EF4-FFF2-40B4-BE49-F238E27FC236}">
                <a16:creationId xmlns:a16="http://schemas.microsoft.com/office/drawing/2014/main" id="{CA11AABD-B569-62B1-6AC9-C63109FB3C3A}"/>
              </a:ext>
            </a:extLst>
          </p:cNvPr>
          <p:cNvSpPr>
            <a:spLocks noGrp="1"/>
          </p:cNvSpPr>
          <p:nvPr>
            <p:ph type="ftr" sz="quarter" idx="11"/>
          </p:nvPr>
        </p:nvSpPr>
        <p:spPr/>
        <p:txBody>
          <a:bodyPr/>
          <a:lstStyle/>
          <a:p>
            <a:r>
              <a:rPr lang="en-US"/>
              <a:t>FARA Tips for Places of Worship</a:t>
            </a:r>
          </a:p>
        </p:txBody>
      </p:sp>
      <p:sp>
        <p:nvSpPr>
          <p:cNvPr id="7" name="Slide Number Placeholder 6">
            <a:extLst>
              <a:ext uri="{FF2B5EF4-FFF2-40B4-BE49-F238E27FC236}">
                <a16:creationId xmlns:a16="http://schemas.microsoft.com/office/drawing/2014/main" id="{56FEBA30-4F13-9D3A-6694-BBFF0F886C1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40999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039E-E84C-D040-5917-8EC9A2083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8674C-28EA-C691-BAA0-9BDDC64B9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E6482-8EB3-DDD5-4460-83201D486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E3015-E3A9-E7E5-08DA-68E7E8BA9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C6D0A-304A-04D3-30F2-A4A561785C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A9DDE-ED02-C151-A3B8-F4BA3685499F}"/>
              </a:ext>
            </a:extLst>
          </p:cNvPr>
          <p:cNvSpPr>
            <a:spLocks noGrp="1"/>
          </p:cNvSpPr>
          <p:nvPr>
            <p:ph type="dt" sz="half" idx="10"/>
          </p:nvPr>
        </p:nvSpPr>
        <p:spPr/>
        <p:txBody>
          <a:bodyPr/>
          <a:lstStyle/>
          <a:p>
            <a:fld id="{5B86CF33-FDE1-4FF7-9E04-4EAF24327C2D}" type="datetime1">
              <a:rPr lang="en-US" smtClean="0"/>
              <a:t>11/14/2025</a:t>
            </a:fld>
            <a:endParaRPr lang="en-US"/>
          </a:p>
        </p:txBody>
      </p:sp>
      <p:sp>
        <p:nvSpPr>
          <p:cNvPr id="8" name="Footer Placeholder 7">
            <a:extLst>
              <a:ext uri="{FF2B5EF4-FFF2-40B4-BE49-F238E27FC236}">
                <a16:creationId xmlns:a16="http://schemas.microsoft.com/office/drawing/2014/main" id="{48965F7D-57CB-EBFB-9487-5AB998BD8160}"/>
              </a:ext>
            </a:extLst>
          </p:cNvPr>
          <p:cNvSpPr>
            <a:spLocks noGrp="1"/>
          </p:cNvSpPr>
          <p:nvPr>
            <p:ph type="ftr" sz="quarter" idx="11"/>
          </p:nvPr>
        </p:nvSpPr>
        <p:spPr/>
        <p:txBody>
          <a:bodyPr/>
          <a:lstStyle/>
          <a:p>
            <a:r>
              <a:rPr lang="en-US"/>
              <a:t>FARA Tips for Places of Worship</a:t>
            </a:r>
          </a:p>
        </p:txBody>
      </p:sp>
      <p:sp>
        <p:nvSpPr>
          <p:cNvPr id="9" name="Slide Number Placeholder 8">
            <a:extLst>
              <a:ext uri="{FF2B5EF4-FFF2-40B4-BE49-F238E27FC236}">
                <a16:creationId xmlns:a16="http://schemas.microsoft.com/office/drawing/2014/main" id="{8B1D5BCB-8E19-D8BE-384F-7AF0FBE6A822}"/>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134657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7FA2-37AA-9C60-879D-F0FCBD478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30B17-CC00-1D6A-ECDD-31609D13D86D}"/>
              </a:ext>
            </a:extLst>
          </p:cNvPr>
          <p:cNvSpPr>
            <a:spLocks noGrp="1"/>
          </p:cNvSpPr>
          <p:nvPr>
            <p:ph type="dt" sz="half" idx="10"/>
          </p:nvPr>
        </p:nvSpPr>
        <p:spPr/>
        <p:txBody>
          <a:bodyPr/>
          <a:lstStyle/>
          <a:p>
            <a:fld id="{0459CC3E-039B-4DA9-A079-15FE0B43B4FC}" type="datetime1">
              <a:rPr lang="en-US" smtClean="0"/>
              <a:t>11/14/2025</a:t>
            </a:fld>
            <a:endParaRPr lang="en-US"/>
          </a:p>
        </p:txBody>
      </p:sp>
      <p:sp>
        <p:nvSpPr>
          <p:cNvPr id="4" name="Footer Placeholder 3">
            <a:extLst>
              <a:ext uri="{FF2B5EF4-FFF2-40B4-BE49-F238E27FC236}">
                <a16:creationId xmlns:a16="http://schemas.microsoft.com/office/drawing/2014/main" id="{A9DDDB88-FC5A-1A5B-2D78-41BCCD0D20CE}"/>
              </a:ext>
            </a:extLst>
          </p:cNvPr>
          <p:cNvSpPr>
            <a:spLocks noGrp="1"/>
          </p:cNvSpPr>
          <p:nvPr>
            <p:ph type="ftr" sz="quarter" idx="11"/>
          </p:nvPr>
        </p:nvSpPr>
        <p:spPr/>
        <p:txBody>
          <a:bodyPr/>
          <a:lstStyle/>
          <a:p>
            <a:r>
              <a:rPr lang="en-US"/>
              <a:t>FARA Tips for Places of Worship</a:t>
            </a:r>
          </a:p>
        </p:txBody>
      </p:sp>
      <p:sp>
        <p:nvSpPr>
          <p:cNvPr id="5" name="Slide Number Placeholder 4">
            <a:extLst>
              <a:ext uri="{FF2B5EF4-FFF2-40B4-BE49-F238E27FC236}">
                <a16:creationId xmlns:a16="http://schemas.microsoft.com/office/drawing/2014/main" id="{14E5BCEB-BEC2-5DB9-5AE5-435F1A3A297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251382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8196D-D593-4536-8388-1C5FF333E6E3}"/>
              </a:ext>
            </a:extLst>
          </p:cNvPr>
          <p:cNvSpPr>
            <a:spLocks noGrp="1"/>
          </p:cNvSpPr>
          <p:nvPr>
            <p:ph type="dt" sz="half" idx="10"/>
          </p:nvPr>
        </p:nvSpPr>
        <p:spPr/>
        <p:txBody>
          <a:bodyPr/>
          <a:lstStyle/>
          <a:p>
            <a:fld id="{C53F3502-2D5E-4E42-A12A-A6F2B174FC2D}" type="datetime1">
              <a:rPr lang="en-US" smtClean="0"/>
              <a:t>11/14/2025</a:t>
            </a:fld>
            <a:endParaRPr lang="en-US"/>
          </a:p>
        </p:txBody>
      </p:sp>
      <p:sp>
        <p:nvSpPr>
          <p:cNvPr id="3" name="Footer Placeholder 2">
            <a:extLst>
              <a:ext uri="{FF2B5EF4-FFF2-40B4-BE49-F238E27FC236}">
                <a16:creationId xmlns:a16="http://schemas.microsoft.com/office/drawing/2014/main" id="{0E995552-4EDD-995C-E492-22436B1A4E63}"/>
              </a:ext>
            </a:extLst>
          </p:cNvPr>
          <p:cNvSpPr>
            <a:spLocks noGrp="1"/>
          </p:cNvSpPr>
          <p:nvPr>
            <p:ph type="ftr" sz="quarter" idx="11"/>
          </p:nvPr>
        </p:nvSpPr>
        <p:spPr/>
        <p:txBody>
          <a:bodyPr/>
          <a:lstStyle/>
          <a:p>
            <a:r>
              <a:rPr lang="en-US"/>
              <a:t>FARA Tips for Places of Worship</a:t>
            </a:r>
          </a:p>
        </p:txBody>
      </p:sp>
      <p:sp>
        <p:nvSpPr>
          <p:cNvPr id="4" name="Slide Number Placeholder 3">
            <a:extLst>
              <a:ext uri="{FF2B5EF4-FFF2-40B4-BE49-F238E27FC236}">
                <a16:creationId xmlns:a16="http://schemas.microsoft.com/office/drawing/2014/main" id="{0E6EAD34-C5F5-4116-A60C-3A0F2C727E9A}"/>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136831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AC89-0821-7532-D09F-93733A2A5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96624-F91C-C653-5857-25A9D67C7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0035D7-2E50-46D6-04CB-973E9AC52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BBF73-C6A2-ECA1-E0CE-DF390274332B}"/>
              </a:ext>
            </a:extLst>
          </p:cNvPr>
          <p:cNvSpPr>
            <a:spLocks noGrp="1"/>
          </p:cNvSpPr>
          <p:nvPr>
            <p:ph type="dt" sz="half" idx="10"/>
          </p:nvPr>
        </p:nvSpPr>
        <p:spPr/>
        <p:txBody>
          <a:bodyPr/>
          <a:lstStyle/>
          <a:p>
            <a:fld id="{4CB33905-770E-459A-A0D5-915974433D3C}" type="datetime1">
              <a:rPr lang="en-US" smtClean="0"/>
              <a:t>11/14/2025</a:t>
            </a:fld>
            <a:endParaRPr lang="en-US"/>
          </a:p>
        </p:txBody>
      </p:sp>
      <p:sp>
        <p:nvSpPr>
          <p:cNvPr id="6" name="Footer Placeholder 5">
            <a:extLst>
              <a:ext uri="{FF2B5EF4-FFF2-40B4-BE49-F238E27FC236}">
                <a16:creationId xmlns:a16="http://schemas.microsoft.com/office/drawing/2014/main" id="{D1A025A4-8DF0-33A6-841D-64EB525DC461}"/>
              </a:ext>
            </a:extLst>
          </p:cNvPr>
          <p:cNvSpPr>
            <a:spLocks noGrp="1"/>
          </p:cNvSpPr>
          <p:nvPr>
            <p:ph type="ftr" sz="quarter" idx="11"/>
          </p:nvPr>
        </p:nvSpPr>
        <p:spPr/>
        <p:txBody>
          <a:bodyPr/>
          <a:lstStyle/>
          <a:p>
            <a:r>
              <a:rPr lang="en-US"/>
              <a:t>FARA Tips for Places of Worship</a:t>
            </a:r>
          </a:p>
        </p:txBody>
      </p:sp>
      <p:sp>
        <p:nvSpPr>
          <p:cNvPr id="7" name="Slide Number Placeholder 6">
            <a:extLst>
              <a:ext uri="{FF2B5EF4-FFF2-40B4-BE49-F238E27FC236}">
                <a16:creationId xmlns:a16="http://schemas.microsoft.com/office/drawing/2014/main" id="{3D176F1A-A9AB-F296-E6E2-CE8ECF866DDD}"/>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26302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53A9-9CBD-B2CA-C5D0-76BC1935E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D774AE-DB77-70C8-2C21-7B5CDFB74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7A2BE-5D5B-A507-BA58-D41806666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C2D05-1FE8-18AC-B354-17FE9F4297EF}"/>
              </a:ext>
            </a:extLst>
          </p:cNvPr>
          <p:cNvSpPr>
            <a:spLocks noGrp="1"/>
          </p:cNvSpPr>
          <p:nvPr>
            <p:ph type="dt" sz="half" idx="10"/>
          </p:nvPr>
        </p:nvSpPr>
        <p:spPr/>
        <p:txBody>
          <a:bodyPr/>
          <a:lstStyle/>
          <a:p>
            <a:fld id="{D65819D9-E7AD-47F7-98E0-3636094B57EF}" type="datetime1">
              <a:rPr lang="en-US" smtClean="0"/>
              <a:t>11/14/2025</a:t>
            </a:fld>
            <a:endParaRPr lang="en-US"/>
          </a:p>
        </p:txBody>
      </p:sp>
      <p:sp>
        <p:nvSpPr>
          <p:cNvPr id="6" name="Footer Placeholder 5">
            <a:extLst>
              <a:ext uri="{FF2B5EF4-FFF2-40B4-BE49-F238E27FC236}">
                <a16:creationId xmlns:a16="http://schemas.microsoft.com/office/drawing/2014/main" id="{C6638B97-87B1-9D1E-794D-CE903B39D334}"/>
              </a:ext>
            </a:extLst>
          </p:cNvPr>
          <p:cNvSpPr>
            <a:spLocks noGrp="1"/>
          </p:cNvSpPr>
          <p:nvPr>
            <p:ph type="ftr" sz="quarter" idx="11"/>
          </p:nvPr>
        </p:nvSpPr>
        <p:spPr/>
        <p:txBody>
          <a:bodyPr/>
          <a:lstStyle/>
          <a:p>
            <a:r>
              <a:rPr lang="en-US"/>
              <a:t>FARA Tips for Places of Worship</a:t>
            </a:r>
          </a:p>
        </p:txBody>
      </p:sp>
      <p:sp>
        <p:nvSpPr>
          <p:cNvPr id="7" name="Slide Number Placeholder 6">
            <a:extLst>
              <a:ext uri="{FF2B5EF4-FFF2-40B4-BE49-F238E27FC236}">
                <a16:creationId xmlns:a16="http://schemas.microsoft.com/office/drawing/2014/main" id="{DE84AE19-3DA2-C65E-9CD2-B7265920D66D}"/>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300401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16927C-2766-EB4B-343E-A7FD85AA2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E444D0-FE97-A3CB-F4CD-4B34A2C61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A6EE7-2816-2E3D-70E3-F0FF0D1D0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B115B-7FD5-4A1F-9B03-68FF53F614C1}" type="datetime1">
              <a:rPr lang="en-US" smtClean="0"/>
              <a:t>11/14/2025</a:t>
            </a:fld>
            <a:endParaRPr lang="en-US"/>
          </a:p>
        </p:txBody>
      </p:sp>
      <p:sp>
        <p:nvSpPr>
          <p:cNvPr id="5" name="Footer Placeholder 4">
            <a:extLst>
              <a:ext uri="{FF2B5EF4-FFF2-40B4-BE49-F238E27FC236}">
                <a16:creationId xmlns:a16="http://schemas.microsoft.com/office/drawing/2014/main" id="{16D73C14-3D8E-EC78-F24B-18BBF3579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FARA Tips for Places of Worship</a:t>
            </a:r>
          </a:p>
        </p:txBody>
      </p:sp>
      <p:sp>
        <p:nvSpPr>
          <p:cNvPr id="6" name="Slide Number Placeholder 5">
            <a:extLst>
              <a:ext uri="{FF2B5EF4-FFF2-40B4-BE49-F238E27FC236}">
                <a16:creationId xmlns:a16="http://schemas.microsoft.com/office/drawing/2014/main" id="{AA481037-9194-6DB7-F791-1659B69E6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C7315-8CD4-486C-8F67-87091EC90089}" type="slidenum">
              <a:rPr lang="en-US" smtClean="0"/>
              <a:t>‹#›</a:t>
            </a:fld>
            <a:endParaRPr lang="en-US"/>
          </a:p>
        </p:txBody>
      </p:sp>
    </p:spTree>
    <p:extLst>
      <p:ext uri="{BB962C8B-B14F-4D97-AF65-F5344CB8AC3E}">
        <p14:creationId xmlns:p14="http://schemas.microsoft.com/office/powerpoint/2010/main" val="111780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images.google.com/imgres?imgurl=http://www.jpalarms.co.uk/Store/img/p/14-56-large.jpg&amp;imgrefurl=http://www.jpalarms.co.uk/Store/product.php?id_product=14&amp;usg=__6BOfCkKB0JUWSjlKGUo7vVYMjWU=&amp;h=300&amp;w=300&amp;sz=15&amp;hl=en&amp;start=14&amp;sig2=ZP_RGstIscxW5gEikgOysw&amp;tbnid=49WgcED31JrWyM:&amp;tbnh=116&amp;tbnw=116&amp;prev=/images?q=burglar+alarm+battery&amp;gbv=2&amp;hl=en&amp;ei=8scJSqjTK9SPmAe9-8HjCw"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1.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1.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jpeg"/><Relationship Id="rId4" Type="http://schemas.openxmlformats.org/officeDocument/2006/relationships/diagramLayout" Target="../diagrams/layout5.xml"/><Relationship Id="rId9" Type="http://schemas.openxmlformats.org/officeDocument/2006/relationships/image" Target="../media/image55.jpeg"/></Relationships>
</file>

<file path=ppt/slides/_rels/slide2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5.jpeg"/><Relationship Id="rId5" Type="http://schemas.openxmlformats.org/officeDocument/2006/relationships/diagramQuickStyle" Target="../diagrams/quickStyle6.xml"/><Relationship Id="rId10" Type="http://schemas.openxmlformats.org/officeDocument/2006/relationships/image" Target="../media/image58.jpeg"/><Relationship Id="rId4" Type="http://schemas.openxmlformats.org/officeDocument/2006/relationships/diagramLayout" Target="../diagrams/layout6.xml"/><Relationship Id="rId9" Type="http://schemas.openxmlformats.org/officeDocument/2006/relationships/image" Target="../media/image57.jpe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9.jpeg"/><Relationship Id="rId7" Type="http://schemas.openxmlformats.org/officeDocument/2006/relationships/diagramQuickStyle" Target="../diagrams/quickStyle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image" Target="../media/image5.jpeg"/><Relationship Id="rId5" Type="http://schemas.openxmlformats.org/officeDocument/2006/relationships/diagramData" Target="../diagrams/data7.xml"/><Relationship Id="rId10" Type="http://schemas.openxmlformats.org/officeDocument/2006/relationships/image" Target="../media/image65.jpeg"/><Relationship Id="rId4" Type="http://schemas.openxmlformats.org/officeDocument/2006/relationships/image" Target="../media/image60.jpeg"/><Relationship Id="rId9" Type="http://schemas.microsoft.com/office/2007/relationships/diagramDrawing" Target="../diagrams/drawing7.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araonline.org/" TargetMode="External"/><Relationship Id="rId2" Type="http://schemas.openxmlformats.org/officeDocument/2006/relationships/hyperlink" Target="mailto:bradshipp@4yoursolution.com" TargetMode="Externa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53" name="Rectangle 1744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639311" cy="338764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ctrTitle"/>
          </p:nvPr>
        </p:nvSpPr>
        <p:spPr>
          <a:xfrm>
            <a:off x="774701" y="761999"/>
            <a:ext cx="3054640" cy="2692564"/>
          </a:xfrm>
        </p:spPr>
        <p:txBody>
          <a:bodyPr vert="horz" lIns="91440" tIns="45720" rIns="91440" bIns="45720" rtlCol="0" anchor="ctr">
            <a:normAutofit/>
          </a:bodyPr>
          <a:lstStyle/>
          <a:p>
            <a:pPr algn="l">
              <a:defRPr/>
            </a:pPr>
            <a:r>
              <a:rPr lang="en-US" sz="3600" b="1">
                <a:solidFill>
                  <a:srgbClr val="FFFFFF"/>
                </a:solidFill>
                <a:effectLst>
                  <a:outerShdw blurRad="38100" dist="38100" dir="2700000" algn="tl">
                    <a:srgbClr val="C0C0C0"/>
                  </a:outerShdw>
                </a:effectLst>
              </a:rPr>
              <a:t>False Alarm Prevention For </a:t>
            </a:r>
            <a:br>
              <a:rPr lang="en-US" sz="3600" b="1">
                <a:solidFill>
                  <a:srgbClr val="FFFFFF"/>
                </a:solidFill>
                <a:effectLst>
                  <a:outerShdw blurRad="38100" dist="38100" dir="2700000" algn="tl">
                    <a:srgbClr val="C0C0C0"/>
                  </a:outerShdw>
                </a:effectLst>
              </a:rPr>
            </a:br>
            <a:r>
              <a:rPr lang="en-US" sz="3600" b="1">
                <a:solidFill>
                  <a:srgbClr val="FFFFFF"/>
                </a:solidFill>
                <a:effectLst>
                  <a:outerShdw blurRad="38100" dist="38100" dir="2700000" algn="tl">
                    <a:srgbClr val="C0C0C0"/>
                  </a:outerShdw>
                </a:effectLst>
              </a:rPr>
              <a:t>Places of Worship</a:t>
            </a:r>
          </a:p>
        </p:txBody>
      </p:sp>
      <p:sp>
        <p:nvSpPr>
          <p:cNvPr id="17455" name="Rectangle 1744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362" y="446007"/>
            <a:ext cx="5841454" cy="33876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7" name="Rectangle 17447">
            <a:extLst>
              <a:ext uri="{FF2B5EF4-FFF2-40B4-BE49-F238E27FC236}">
                <a16:creationId xmlns:a16="http://schemas.microsoft.com/office/drawing/2014/main" id="{64C1ECFF-79D4-4304-8755-639B1BB1E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446007"/>
            <a:ext cx="1438858" cy="1623110"/>
          </a:xfrm>
          <a:prstGeom prst="rect">
            <a:avLst/>
          </a:prstGeom>
          <a:solidFill>
            <a:srgbClr val="7C653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458" name="Rectangle 17449">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2210542"/>
            <a:ext cx="1438858" cy="1623110"/>
          </a:xfrm>
          <a:prstGeom prst="rect">
            <a:avLst/>
          </a:prstGeom>
          <a:solidFill>
            <a:srgbClr val="7C653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452" name="Rectangle 17451">
            <a:extLst>
              <a:ext uri="{FF2B5EF4-FFF2-40B4-BE49-F238E27FC236}">
                <a16:creationId xmlns:a16="http://schemas.microsoft.com/office/drawing/2014/main" id="{B2F732C5-48D9-4589-AE9D-73D8F453A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005072"/>
            <a:ext cx="3639312" cy="2404872"/>
          </a:xfrm>
          <a:prstGeom prst="rect">
            <a:avLst/>
          </a:prstGeom>
          <a:solidFill>
            <a:srgbClr val="E59A0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http://t1.gstatic.com/images?q=tbn:ANd9GcSTPkLF_3E5WCjbeC2Oqk57QhYOAGUyIABzkP8bmigxRzsyPrvNFmZQ5u8I"/>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76390" y="4167819"/>
            <a:ext cx="2027756" cy="2077214"/>
          </a:xfrm>
          <a:prstGeom prst="rect">
            <a:avLst/>
          </a:prstGeom>
          <a:noFill/>
          <a:extLst>
            <a:ext uri="{909E8E84-426E-40DD-AFC4-6F175D3DCCD1}">
              <a14:hiddenFill xmlns:a14="http://schemas.microsoft.com/office/drawing/2010/main">
                <a:solidFill>
                  <a:srgbClr val="FFFFFF"/>
                </a:solidFill>
              </a14:hiddenFill>
            </a:ext>
          </a:extLst>
        </p:spPr>
      </p:pic>
      <p:sp>
        <p:nvSpPr>
          <p:cNvPr id="17454" name="Rectangle 17453">
            <a:extLst>
              <a:ext uri="{FF2B5EF4-FFF2-40B4-BE49-F238E27FC236}">
                <a16:creationId xmlns:a16="http://schemas.microsoft.com/office/drawing/2014/main" id="{4332B7BA-AF3F-4310-B5AB-6BC4193FF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902" y="4005072"/>
            <a:ext cx="3639312" cy="2404872"/>
          </a:xfrm>
          <a:prstGeom prst="rect">
            <a:avLst/>
          </a:prstGeom>
          <a:solidFill>
            <a:srgbClr val="E59A0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http://b.vimeocdn.com/ps/138/138256_300.jp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039951" y="4167819"/>
            <a:ext cx="2077214" cy="2077214"/>
          </a:xfrm>
          <a:prstGeom prst="rect">
            <a:avLst/>
          </a:prstGeom>
          <a:noFill/>
          <a:extLst>
            <a:ext uri="{909E8E84-426E-40DD-AFC4-6F175D3DCCD1}">
              <a14:hiddenFill xmlns:a14="http://schemas.microsoft.com/office/drawing/2010/main">
                <a:solidFill>
                  <a:srgbClr val="FFFFFF"/>
                </a:solidFill>
              </a14:hiddenFill>
            </a:ext>
          </a:extLst>
        </p:spPr>
      </p:pic>
      <p:sp>
        <p:nvSpPr>
          <p:cNvPr id="17456" name="Rectangle 17455">
            <a:extLst>
              <a:ext uri="{FF2B5EF4-FFF2-40B4-BE49-F238E27FC236}">
                <a16:creationId xmlns:a16="http://schemas.microsoft.com/office/drawing/2014/main" id="{7F4ACD48-6A1E-4030-B317-B257628EA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4005072"/>
            <a:ext cx="3639312" cy="2404872"/>
          </a:xfrm>
          <a:prstGeom prst="rect">
            <a:avLst/>
          </a:prstGeom>
          <a:solidFill>
            <a:srgbClr val="E59A0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descr="BD06455_"/>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840785" y="4167818"/>
            <a:ext cx="2087758" cy="2077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lide Number Placeholder 5"/>
          <p:cNvSpPr txBox="1">
            <a:spLocks noGrp="1"/>
          </p:cNvSpPr>
          <p:nvPr/>
        </p:nvSpPr>
        <p:spPr bwMode="auto">
          <a:xfrm>
            <a:off x="8534400" y="64960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a:solidFill>
                <a:srgbClr val="CC3300"/>
              </a:solidFill>
            </a:endParaRPr>
          </a:p>
        </p:txBody>
      </p:sp>
      <p:pic>
        <p:nvPicPr>
          <p:cNvPr id="3" name="Picture 2" descr="A picture containing text&#10;&#10;Description automatically generated">
            <a:extLst>
              <a:ext uri="{FF2B5EF4-FFF2-40B4-BE49-F238E27FC236}">
                <a16:creationId xmlns:a16="http://schemas.microsoft.com/office/drawing/2014/main" id="{81A20C11-020A-E49C-A127-0F8AD7201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122" y="1242564"/>
            <a:ext cx="7965576" cy="1593115"/>
          </a:xfrm>
          <a:prstGeom prst="rect">
            <a:avLst/>
          </a:prstGeom>
        </p:spPr>
      </p:pic>
      <p:sp>
        <p:nvSpPr>
          <p:cNvPr id="2" name="Slide Number Placeholder 1">
            <a:extLst>
              <a:ext uri="{FF2B5EF4-FFF2-40B4-BE49-F238E27FC236}">
                <a16:creationId xmlns:a16="http://schemas.microsoft.com/office/drawing/2014/main" id="{70F87689-21D0-12E8-36CE-B0BD16F6C174}"/>
              </a:ext>
            </a:extLst>
          </p:cNvPr>
          <p:cNvSpPr>
            <a:spLocks noGrp="1"/>
          </p:cNvSpPr>
          <p:nvPr>
            <p:ph type="sldNum" sz="quarter" idx="12"/>
          </p:nvPr>
        </p:nvSpPr>
        <p:spPr/>
        <p:txBody>
          <a:bodyPr/>
          <a:lstStyle/>
          <a:p>
            <a:fld id="{D82C7315-8CD4-486C-8F67-87091EC90089}" type="slidenum">
              <a:rPr lang="en-US" smtClean="0"/>
              <a:t>1</a:t>
            </a:fld>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7" name="Title 1"/>
          <p:cNvSpPr>
            <a:spLocks noGrp="1"/>
          </p:cNvSpPr>
          <p:nvPr>
            <p:ph type="title"/>
          </p:nvPr>
        </p:nvSpPr>
        <p:spPr>
          <a:xfrm>
            <a:off x="630936" y="457200"/>
            <a:ext cx="4343400" cy="1929384"/>
          </a:xfrm>
        </p:spPr>
        <p:txBody>
          <a:bodyPr vert="horz" lIns="91440" tIns="45720" rIns="91440" bIns="45720" rtlCol="0" anchor="ctr">
            <a:normAutofit/>
          </a:bodyPr>
          <a:lstStyle/>
          <a:p>
            <a:r>
              <a:rPr lang="en-US" dirty="0">
                <a:solidFill>
                  <a:srgbClr val="FF0000"/>
                </a:solidFill>
              </a:rPr>
              <a:t>COMMON CAUSES OF FALSE ALARMS…</a:t>
            </a:r>
          </a:p>
        </p:txBody>
      </p:sp>
      <p:sp>
        <p:nvSpPr>
          <p:cNvPr id="1127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BF79140-AF1A-3C56-A5D2-67577D437776}"/>
              </a:ext>
            </a:extLst>
          </p:cNvPr>
          <p:cNvSpPr>
            <a:spLocks noGrp="1"/>
          </p:cNvSpPr>
          <p:nvPr>
            <p:ph sz="half" idx="2"/>
          </p:nvPr>
        </p:nvSpPr>
        <p:spPr>
          <a:xfrm>
            <a:off x="5541263" y="457200"/>
            <a:ext cx="6007608" cy="1929384"/>
          </a:xfrm>
        </p:spPr>
        <p:txBody>
          <a:bodyPr vert="horz" lIns="91440" tIns="45720" rIns="91440" bIns="45720" rtlCol="0" anchor="ctr">
            <a:normAutofit/>
          </a:bodyPr>
          <a:lstStyle/>
          <a:p>
            <a:r>
              <a:rPr lang="en-US" sz="3200" dirty="0"/>
              <a:t>Lack of proper training for people given access to your building, </a:t>
            </a:r>
            <a:r>
              <a:rPr lang="en-US" sz="3200"/>
              <a:t>such as staff</a:t>
            </a:r>
            <a:r>
              <a:rPr lang="en-US" sz="3200" dirty="0"/>
              <a:t>, workers, meeting attendees, </a:t>
            </a:r>
            <a:r>
              <a:rPr lang="en-US" sz="3200" dirty="0" err="1"/>
              <a:t>etc</a:t>
            </a:r>
            <a:r>
              <a:rPr lang="en-US" sz="3200" dirty="0"/>
              <a:t>…</a:t>
            </a:r>
            <a:endParaRPr lang="en-US" sz="2200" dirty="0"/>
          </a:p>
        </p:txBody>
      </p:sp>
      <p:pic>
        <p:nvPicPr>
          <p:cNvPr id="8" name="Picture 2" descr="http://mraveragechristian.files.wordpress.com/2008/07/church-meeting.jpg">
            <a:extLst>
              <a:ext uri="{FF2B5EF4-FFF2-40B4-BE49-F238E27FC236}">
                <a16:creationId xmlns:a16="http://schemas.microsoft.com/office/drawing/2014/main" id="{803641F6-CD98-C379-B577-31BB1FCAF03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747776" y="2569464"/>
            <a:ext cx="4905248" cy="3678936"/>
          </a:xfrm>
          <a:prstGeom prst="rect">
            <a:avLst/>
          </a:prstGeom>
        </p:spPr>
      </p:pic>
      <p:pic>
        <p:nvPicPr>
          <p:cNvPr id="3" name="Picture 2" descr="C:\Users\Brad\Pictures\Photos\PEOPLE\teacher-meeting.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02784" y="2569464"/>
            <a:ext cx="4971535" cy="36789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4F76AB1-38B5-AB9D-77A3-A5FFF9BA044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2C7315-8CD4-486C-8F67-87091EC90089}" type="slidenum">
              <a:rPr lang="en-US" smtClean="0"/>
              <a:pPr>
                <a:spcAft>
                  <a:spcPts val="600"/>
                </a:spcAft>
              </a:pPr>
              <a:t>10</a:t>
            </a:fld>
            <a:endParaRPr lang="en-US"/>
          </a:p>
        </p:txBody>
      </p:sp>
      <p:pic>
        <p:nvPicPr>
          <p:cNvPr id="13" name="Picture 12" descr="Logo, company name&#10;&#10;Description automatically generated">
            <a:extLst>
              <a:ext uri="{FF2B5EF4-FFF2-40B4-BE49-F238E27FC236}">
                <a16:creationId xmlns:a16="http://schemas.microsoft.com/office/drawing/2014/main" id="{B103D467-1F7F-00BB-5A2D-445455EC9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26823817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7233794" y="1396289"/>
            <a:ext cx="4399093" cy="1325563"/>
          </a:xfrm>
        </p:spPr>
        <p:txBody>
          <a:bodyPr vert="horz" lIns="91440" tIns="45720" rIns="91440" bIns="45720" rtlCol="0" anchor="ctr">
            <a:normAutofit/>
          </a:bodyPr>
          <a:lstStyle/>
          <a:p>
            <a:r>
              <a:rPr lang="en-US" dirty="0"/>
              <a:t>More Common Causes</a:t>
            </a:r>
          </a:p>
        </p:txBody>
      </p:sp>
      <p:sp>
        <p:nvSpPr>
          <p:cNvPr id="35847" name="Freeform: Shape 35846">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49" name="Freeform: Shape 35848">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696" y="540780"/>
            <a:ext cx="4006124" cy="2674088"/>
          </a:xfrm>
          <a:prstGeom prst="rect">
            <a:avLst/>
          </a:prstGeom>
        </p:spPr>
      </p:pic>
      <p:sp>
        <p:nvSpPr>
          <p:cNvPr id="3" name="Slide Number Placeholder 2">
            <a:extLst>
              <a:ext uri="{FF2B5EF4-FFF2-40B4-BE49-F238E27FC236}">
                <a16:creationId xmlns:a16="http://schemas.microsoft.com/office/drawing/2014/main" id="{FD60D853-EC2E-AB4B-888F-4F4C2919C70E}"/>
              </a:ext>
            </a:extLst>
          </p:cNvPr>
          <p:cNvSpPr>
            <a:spLocks noGrp="1"/>
          </p:cNvSpPr>
          <p:nvPr>
            <p:ph type="sldNum" sz="quarter" idx="12"/>
          </p:nvPr>
        </p:nvSpPr>
        <p:spPr>
          <a:xfrm>
            <a:off x="11491985" y="6290008"/>
            <a:ext cx="548640" cy="548640"/>
          </a:xfrm>
          <a:prstGeom prst="ellipse">
            <a:avLst/>
          </a:prstGeom>
          <a:solidFill>
            <a:srgbClr val="906054"/>
          </a:solidFill>
        </p:spPr>
        <p:txBody>
          <a:bodyPr vert="horz" lIns="91440" tIns="45720" rIns="91440" bIns="45720" rtlCol="0" anchor="ctr">
            <a:normAutofit/>
          </a:bodyPr>
          <a:lstStyle/>
          <a:p>
            <a:pPr algn="ctr">
              <a:spcAft>
                <a:spcPts val="600"/>
              </a:spcAft>
            </a:pPr>
            <a:fld id="{D82C7315-8CD4-486C-8F67-87091EC90089}" type="slidenum">
              <a:rPr lang="en-US" sz="1500">
                <a:solidFill>
                  <a:srgbClr val="FFFFFF"/>
                </a:solidFill>
              </a:rPr>
              <a:pPr algn="ctr">
                <a:spcAft>
                  <a:spcPts val="600"/>
                </a:spcAft>
              </a:pPr>
              <a:t>11</a:t>
            </a:fld>
            <a:endParaRPr lang="en-US" sz="1500">
              <a:solidFill>
                <a:srgbClr val="FFFFFF"/>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696" y="3380305"/>
            <a:ext cx="4082577" cy="2674088"/>
          </a:xfrm>
          <a:prstGeom prst="rect">
            <a:avLst/>
          </a:prstGeom>
        </p:spPr>
      </p:pic>
      <p:sp>
        <p:nvSpPr>
          <p:cNvPr id="7" name="Rounded Rectangle 6"/>
          <p:cNvSpPr/>
          <p:nvPr/>
        </p:nvSpPr>
        <p:spPr bwMode="auto">
          <a:xfrm>
            <a:off x="7238239" y="2871982"/>
            <a:ext cx="4399094" cy="3181684"/>
          </a:xfrm>
          <a:prstGeom prst="roundRect">
            <a:avLst>
              <a:gd name="adj" fmla="val 17983"/>
            </a:avLst>
          </a:prstGeom>
        </p:spPr>
        <p:txBody>
          <a:bodyPr vert="horz" lIns="91440" tIns="45720" rIns="91440" bIns="45720" rtlCol="0" anchor="t">
            <a:normAutofit/>
          </a:bodyPr>
          <a:lstStyle/>
          <a:p>
            <a:pPr indent="-228600">
              <a:lnSpc>
                <a:spcPct val="90000"/>
              </a:lnSpc>
              <a:spcBef>
                <a:spcPct val="20000"/>
              </a:spcBef>
              <a:buClr>
                <a:schemeClr val="hlink"/>
              </a:buClr>
              <a:buSzPct val="65000"/>
              <a:buFont typeface="Arial" panose="020B0604020202020204" pitchFamily="34" charset="0"/>
              <a:buChar char="•"/>
              <a:defRPr/>
            </a:pPr>
            <a:r>
              <a:rPr lang="en-US" sz="4800" dirty="0">
                <a:effectLst>
                  <a:outerShdw dist="38100" dir="2700000" sx="1000" sy="1000" algn="tl">
                    <a:srgbClr val="000000"/>
                  </a:outerShdw>
                </a:effectLst>
              </a:rPr>
              <a:t>Improperly trained new staff</a:t>
            </a:r>
          </a:p>
        </p:txBody>
      </p:sp>
      <p:pic>
        <p:nvPicPr>
          <p:cNvPr id="6" name="Picture 5" descr="Logo, company name&#10;&#10;Description automatically generated">
            <a:extLst>
              <a:ext uri="{FF2B5EF4-FFF2-40B4-BE49-F238E27FC236}">
                <a16:creationId xmlns:a16="http://schemas.microsoft.com/office/drawing/2014/main" id="{18F7AF38-6EFB-AE2C-F80D-9AD03AD2CC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5294743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4" name="Rectangle 133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More Common Causes</a:t>
            </a:r>
          </a:p>
        </p:txBody>
      </p:sp>
      <p:pic>
        <p:nvPicPr>
          <p:cNvPr id="2050" name="Picture 2" descr="C:\Users\Brad\Pictures\FalseAlarm Prevention\Door seals not fitted properly (Gap)[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113"/>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9" descr="MPj02895370000[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5126" b="10606"/>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6" descr="14-56-large">
            <a:hlinkClick r:id="rId5"/>
          </p:cNvPr>
          <p:cNvPicPr>
            <a:picLocks noChangeAspect="1" noChangeArrowheads="1"/>
          </p:cNvPicPr>
          <p:nvPr/>
        </p:nvPicPr>
        <p:blipFill rotWithShape="1">
          <a:blip r:embed="rId6">
            <a:extLst>
              <a:ext uri="{28A0092B-C50C-407E-A947-70E740481C1C}">
                <a14:useLocalDpi xmlns:a14="http://schemas.microsoft.com/office/drawing/2010/main"/>
              </a:ext>
            </a:extLst>
          </a:blip>
          <a:srcRect b="43236"/>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133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0A587E8-1725-E6E9-18D9-ADD30B4373CF}"/>
              </a:ext>
            </a:extLst>
          </p:cNvPr>
          <p:cNvSpPr>
            <a:spLocks noGrp="1"/>
          </p:cNvSpPr>
          <p:nvPr>
            <p:ph sz="half" idx="1"/>
          </p:nvPr>
        </p:nvSpPr>
        <p:spPr>
          <a:xfrm>
            <a:off x="7957973" y="763523"/>
            <a:ext cx="3511296" cy="5330952"/>
          </a:xfrm>
        </p:spPr>
        <p:txBody>
          <a:bodyPr vert="horz" lIns="91440" tIns="45720" rIns="91440" bIns="45720" rtlCol="0" anchor="ctr">
            <a:normAutofit/>
          </a:bodyPr>
          <a:lstStyle/>
          <a:p>
            <a:r>
              <a:rPr lang="en-US" sz="4000" dirty="0">
                <a:solidFill>
                  <a:srgbClr val="FFFFFF"/>
                </a:solidFill>
                <a:effectLst>
                  <a:outerShdw dist="38100" dir="2700000" sx="1000" sy="1000" algn="tl">
                    <a:srgbClr val="000000"/>
                  </a:outerShdw>
                </a:effectLst>
              </a:rPr>
              <a:t>Open, unlocked or loose fitting doors and windows</a:t>
            </a:r>
          </a:p>
          <a:p>
            <a:r>
              <a:rPr lang="en-US" sz="4000" dirty="0">
                <a:solidFill>
                  <a:srgbClr val="FFFFFF"/>
                </a:solidFill>
              </a:rPr>
              <a:t>Weak batteries</a:t>
            </a:r>
          </a:p>
          <a:p>
            <a:pPr marL="0"/>
            <a:endParaRPr lang="en-US" sz="2200" dirty="0">
              <a:solidFill>
                <a:srgbClr val="FFFFFF"/>
              </a:solidFill>
            </a:endParaRPr>
          </a:p>
        </p:txBody>
      </p:sp>
      <p:sp>
        <p:nvSpPr>
          <p:cNvPr id="3" name="Slide Number Placeholder 2">
            <a:extLst>
              <a:ext uri="{FF2B5EF4-FFF2-40B4-BE49-F238E27FC236}">
                <a16:creationId xmlns:a16="http://schemas.microsoft.com/office/drawing/2014/main" id="{8AA0A6D1-B532-5EAB-3E99-A5ACFADE5683}"/>
              </a:ext>
            </a:extLst>
          </p:cNvPr>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12</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F2D32BFF-B864-B2F6-CBD9-EFB35CD842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9915510"/>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65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19F2E55-D7B5-31EA-6F11-4936437594F8}"/>
              </a:ext>
            </a:extLst>
          </p:cNvPr>
          <p:cNvSpPr>
            <a:spLocks noGrp="1"/>
          </p:cNvSpPr>
          <p:nvPr>
            <p:ph type="title"/>
          </p:nvPr>
        </p:nvSpPr>
        <p:spPr>
          <a:xfrm>
            <a:off x="524256" y="491260"/>
            <a:ext cx="6594189" cy="1625210"/>
          </a:xfrm>
        </p:spPr>
        <p:txBody>
          <a:bodyPr>
            <a:normAutofit/>
          </a:bodyPr>
          <a:lstStyle/>
          <a:p>
            <a:r>
              <a:rPr lang="en-US">
                <a:solidFill>
                  <a:srgbClr val="FFFFFF"/>
                </a:solidFill>
              </a:rPr>
              <a:t>Another...</a:t>
            </a:r>
          </a:p>
        </p:txBody>
      </p:sp>
      <p:pic>
        <p:nvPicPr>
          <p:cNvPr id="2050" name="Picture 2" descr="http://www.bestweddingsprepare.com/wp-content/uploads/2011/08/church-wedding.jpg"/>
          <p:cNvPicPr>
            <a:picLocks noChangeAspect="1" noChangeArrowheads="1"/>
          </p:cNvPicPr>
          <p:nvPr/>
        </p:nvPicPr>
        <p:blipFill rotWithShape="1">
          <a:blip r:embed="rId3">
            <a:extLst>
              <a:ext uri="{28A0092B-C50C-407E-A947-70E740481C1C}">
                <a14:useLocalDpi xmlns:a14="http://schemas.microsoft.com/office/drawing/2010/main"/>
              </a:ext>
            </a:extLst>
          </a:blip>
          <a:srcRect t="19570" b="23402"/>
          <a:stretch/>
        </p:blipFill>
        <p:spPr bwMode="auto">
          <a:xfrm>
            <a:off x="327549" y="2454903"/>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rad\Pictures\FalseAlarm Prevention\Mylar Balloon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685" b="38437"/>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eofficeblog.com/wp-content/uploads/2011/03/office_plants.jpg"/>
          <p:cNvPicPr>
            <a:picLocks noChangeAspect="1" noChangeArrowheads="1"/>
          </p:cNvPicPr>
          <p:nvPr/>
        </p:nvPicPr>
        <p:blipFill rotWithShape="1">
          <a:blip r:embed="rId5">
            <a:extLst>
              <a:ext uri="{28A0092B-C50C-407E-A947-70E740481C1C}">
                <a14:useLocalDpi xmlns:a14="http://schemas.microsoft.com/office/drawing/2010/main"/>
              </a:ext>
            </a:extLst>
          </a:blip>
          <a:srcRect t="20345" r="-1" b="15442"/>
          <a:stretch/>
        </p:blipFill>
        <p:spPr bwMode="auto">
          <a:xfrm>
            <a:off x="329183" y="457200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800ceiling.com/media/catalog/product/cache/1/image/f/i/file_17_27.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9597" r="-3" b="4462"/>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0F7A8ADB-955D-814F-C41E-175746A73F8F}"/>
              </a:ext>
            </a:extLst>
          </p:cNvPr>
          <p:cNvSpPr>
            <a:spLocks noGrp="1"/>
          </p:cNvSpPr>
          <p:nvPr>
            <p:ph idx="1"/>
          </p:nvPr>
        </p:nvSpPr>
        <p:spPr>
          <a:xfrm>
            <a:off x="7957973" y="763523"/>
            <a:ext cx="3511296" cy="5330952"/>
          </a:xfrm>
        </p:spPr>
        <p:txBody>
          <a:bodyPr anchor="ctr">
            <a:normAutofit/>
          </a:bodyPr>
          <a:lstStyle/>
          <a:p>
            <a:r>
              <a:rPr lang="en-US" sz="3600" dirty="0">
                <a:solidFill>
                  <a:srgbClr val="FFFFFF"/>
                </a:solidFill>
              </a:rPr>
              <a:t>Drafts from heating/air conditioning systems and signs moving plants, balloons, decorations, etc</a:t>
            </a:r>
            <a:r>
              <a:rPr lang="en-US" sz="2200" dirty="0">
                <a:solidFill>
                  <a:srgbClr val="FFFFFF"/>
                </a:solidFill>
              </a:rPr>
              <a:t>.</a:t>
            </a:r>
          </a:p>
          <a:p>
            <a:endParaRPr lang="en-US" sz="2200" dirty="0">
              <a:solidFill>
                <a:srgbClr val="FFFFFF"/>
              </a:solidFill>
            </a:endParaRPr>
          </a:p>
        </p:txBody>
      </p:sp>
      <p:sp>
        <p:nvSpPr>
          <p:cNvPr id="3" name="Slide Number Placeholder 2">
            <a:extLst>
              <a:ext uri="{FF2B5EF4-FFF2-40B4-BE49-F238E27FC236}">
                <a16:creationId xmlns:a16="http://schemas.microsoft.com/office/drawing/2014/main" id="{0039165B-B1C3-F86E-DDCD-E40046AEDB45}"/>
              </a:ext>
            </a:extLst>
          </p:cNvPr>
          <p:cNvSpPr>
            <a:spLocks noGrp="1"/>
          </p:cNvSpPr>
          <p:nvPr>
            <p:ph type="sldNum" sz="quarter" idx="12"/>
          </p:nvPr>
        </p:nvSpPr>
        <p:spPr>
          <a:xfrm>
            <a:off x="10495602" y="6535157"/>
            <a:ext cx="973667" cy="274320"/>
          </a:xfrm>
        </p:spPr>
        <p:txBody>
          <a:bodyP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13</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A5D74723-D201-56D1-3034-37C8335005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4990326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50" name="Rectangle 1434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B5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D6EC9C1-E741-317C-E7CC-EAE7022CB44A}"/>
              </a:ext>
            </a:extLst>
          </p:cNvPr>
          <p:cNvSpPr>
            <a:spLocks noGrp="1"/>
          </p:cNvSpPr>
          <p:nvPr>
            <p:ph type="title"/>
          </p:nvPr>
        </p:nvSpPr>
        <p:spPr>
          <a:xfrm>
            <a:off x="524256" y="491260"/>
            <a:ext cx="6594189" cy="1625210"/>
          </a:xfrm>
        </p:spPr>
        <p:txBody>
          <a:bodyPr>
            <a:normAutofit/>
          </a:bodyPr>
          <a:lstStyle/>
          <a:p>
            <a:r>
              <a:rPr lang="en-US">
                <a:solidFill>
                  <a:srgbClr val="FFFFFF"/>
                </a:solidFill>
              </a:rPr>
              <a:t>And a Few More...</a:t>
            </a:r>
            <a:br>
              <a:rPr lang="en-US">
                <a:solidFill>
                  <a:srgbClr val="FFFFFF"/>
                </a:solidFill>
              </a:rPr>
            </a:br>
            <a:endParaRPr lang="en-US">
              <a:solidFill>
                <a:srgbClr val="FFFFFF"/>
              </a:solidFil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4406" r="1220" b="4"/>
          <a:stretch/>
        </p:blipFill>
        <p:spPr>
          <a:xfrm>
            <a:off x="327549" y="2454903"/>
            <a:ext cx="3442801" cy="4080254"/>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rotWithShape="1">
          <a:blip r:embed="rId4">
            <a:extLst>
              <a:ext uri="{28A0092B-C50C-407E-A947-70E740481C1C}">
                <a14:useLocalDpi xmlns:a14="http://schemas.microsoft.com/office/drawing/2010/main"/>
              </a:ext>
            </a:extLst>
          </a:blip>
          <a:srcRect t="24447" r="-1" b="18674"/>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Documents and Settings\scouey\My Documents\Downloads\MP900314065.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6032" r="-3" b="1756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AC0DC133-C824-8F85-2E66-928D60606EA8}"/>
              </a:ext>
            </a:extLst>
          </p:cNvPr>
          <p:cNvSpPr>
            <a:spLocks noGrp="1"/>
          </p:cNvSpPr>
          <p:nvPr>
            <p:ph idx="1"/>
          </p:nvPr>
        </p:nvSpPr>
        <p:spPr>
          <a:xfrm>
            <a:off x="7957973" y="763523"/>
            <a:ext cx="3511296" cy="5330952"/>
          </a:xfrm>
        </p:spPr>
        <p:txBody>
          <a:bodyPr anchor="ctr">
            <a:normAutofit/>
          </a:bodyPr>
          <a:lstStyle/>
          <a:p>
            <a:r>
              <a:rPr lang="en-US" sz="4000" dirty="0">
                <a:solidFill>
                  <a:srgbClr val="FFFFFF"/>
                </a:solidFill>
              </a:rPr>
              <a:t>Insects, dust or dirt on motion or smoke sensors </a:t>
            </a:r>
          </a:p>
          <a:p>
            <a:endParaRPr lang="en-US" sz="2200" dirty="0">
              <a:solidFill>
                <a:srgbClr val="FFFFFF"/>
              </a:solidFill>
            </a:endParaRPr>
          </a:p>
        </p:txBody>
      </p:sp>
      <p:sp>
        <p:nvSpPr>
          <p:cNvPr id="5" name="Slide Number Placeholder 4">
            <a:extLst>
              <a:ext uri="{FF2B5EF4-FFF2-40B4-BE49-F238E27FC236}">
                <a16:creationId xmlns:a16="http://schemas.microsoft.com/office/drawing/2014/main" id="{5FA777BB-CA02-03C1-4C57-07FBFF62447D}"/>
              </a:ext>
            </a:extLst>
          </p:cNvPr>
          <p:cNvSpPr>
            <a:spLocks noGrp="1"/>
          </p:cNvSpPr>
          <p:nvPr>
            <p:ph type="sldNum" sz="quarter" idx="12"/>
          </p:nvPr>
        </p:nvSpPr>
        <p:spPr>
          <a:xfrm>
            <a:off x="10621992" y="6535157"/>
            <a:ext cx="847277" cy="274320"/>
          </a:xfrm>
        </p:spPr>
        <p:txBody>
          <a:bodyP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14</a:t>
            </a:fld>
            <a:endParaRPr lang="en-US" sz="1050">
              <a:solidFill>
                <a:schemeClr val="tx1">
                  <a:lumMod val="50000"/>
                  <a:lumOff val="50000"/>
                </a:schemeClr>
              </a:solidFill>
            </a:endParaRPr>
          </a:p>
        </p:txBody>
      </p:sp>
      <p:pic>
        <p:nvPicPr>
          <p:cNvPr id="10" name="Picture 9" descr="Logo, company name&#10;&#10;Description automatically generated">
            <a:extLst>
              <a:ext uri="{FF2B5EF4-FFF2-40B4-BE49-F238E27FC236}">
                <a16:creationId xmlns:a16="http://schemas.microsoft.com/office/drawing/2014/main" id="{4DE465C3-5643-B1BB-42D0-9BC5587752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6026260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10DD5508-8C2D-0B5D-2319-C23D8E3AD3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22308" y="549714"/>
            <a:ext cx="4868782" cy="3646887"/>
          </a:xfrm>
          <a:prstGeom prst="rect">
            <a:avLst/>
          </a:prstGeom>
        </p:spPr>
      </p:pic>
      <p:sp>
        <p:nvSpPr>
          <p:cNvPr id="21"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786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65BB74B-7A3F-92E7-2B8A-A5AF0B739C33}"/>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Last but not Least...</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7A8B9DAD-8ADF-EF02-A025-C0C8EC13EDC7}"/>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4000" dirty="0">
                <a:solidFill>
                  <a:srgbClr val="FFFFFF"/>
                </a:solidFill>
              </a:rPr>
              <a:t>Cooking fumes will trip smoke detectors </a:t>
            </a:r>
          </a:p>
          <a:p>
            <a:endParaRPr lang="en-US" sz="2000" dirty="0">
              <a:solidFill>
                <a:srgbClr val="FFFFFF"/>
              </a:solidFill>
            </a:endParaRPr>
          </a:p>
        </p:txBody>
      </p:sp>
      <p:sp>
        <p:nvSpPr>
          <p:cNvPr id="5" name="Slide Number Placeholder 4">
            <a:extLst>
              <a:ext uri="{FF2B5EF4-FFF2-40B4-BE49-F238E27FC236}">
                <a16:creationId xmlns:a16="http://schemas.microsoft.com/office/drawing/2014/main" id="{093093F5-F75D-367E-8FE1-D59DEA58A088}"/>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15</a:t>
            </a:fld>
            <a:endParaRPr lang="en-US" sz="1050">
              <a:solidFill>
                <a:schemeClr val="tx1">
                  <a:lumMod val="50000"/>
                  <a:lumOff val="50000"/>
                </a:schemeClr>
              </a:solidFill>
            </a:endParaRPr>
          </a:p>
        </p:txBody>
      </p:sp>
      <p:pic>
        <p:nvPicPr>
          <p:cNvPr id="11" name="Picture 10" descr="Logo, company name&#10;&#10;Description automatically generated">
            <a:extLst>
              <a:ext uri="{FF2B5EF4-FFF2-40B4-BE49-F238E27FC236}">
                <a16:creationId xmlns:a16="http://schemas.microsoft.com/office/drawing/2014/main" id="{91382A6B-455E-A848-2799-8D4DE9371B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7498614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370" name="Straight Connector 15366">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2" descr="http://b.vimeocdn.com/ps/138/138256_300.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56859" y="982364"/>
            <a:ext cx="2648371" cy="2648371"/>
          </a:xfrm>
          <a:prstGeom prst="rect">
            <a:avLst/>
          </a:prstGeom>
          <a:noFill/>
          <a:extLst>
            <a:ext uri="{909E8E84-426E-40DD-AFC4-6F175D3DCCD1}">
              <a14:hiddenFill xmlns:a14="http://schemas.microsoft.com/office/drawing/2010/main">
                <a:solidFill>
                  <a:srgbClr val="FFFFFF"/>
                </a:solidFill>
              </a14:hiddenFill>
            </a:ext>
          </a:extLst>
        </p:spPr>
      </p:pic>
      <p:sp>
        <p:nvSpPr>
          <p:cNvPr id="15369" name="Rectangle 15368">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200">
                <a:solidFill>
                  <a:srgbClr val="FFFFFF"/>
                </a:solidFill>
              </a:rPr>
              <a:t>False Alarm Prevention Tips for Places of Worship</a:t>
            </a:r>
          </a:p>
        </p:txBody>
      </p:sp>
      <p:pic>
        <p:nvPicPr>
          <p:cNvPr id="5" name="Picture 2" descr="http://t1.gstatic.com/images?q=tbn:ANd9GcSSL5RQgcxLLSJ7IMh1Rp2qCEzsLp__LQTpjbH9leVONjM6kL9d"/>
          <p:cNvPicPr>
            <a:picLocks noChangeAspect="1" noChangeArrowheads="1"/>
          </p:cNvPicPr>
          <p:nvPr/>
        </p:nvPicPr>
        <p:blipFill>
          <a:blip r:embed="rId4" cstate="print"/>
          <a:stretch>
            <a:fillRect/>
          </a:stretch>
        </p:blipFill>
        <p:spPr bwMode="auto">
          <a:xfrm>
            <a:off x="320041" y="1292849"/>
            <a:ext cx="2659472" cy="2027400"/>
          </a:xfrm>
          <a:prstGeom prst="rect">
            <a:avLst/>
          </a:prstGeom>
        </p:spPr>
      </p:pic>
      <p:pic>
        <p:nvPicPr>
          <p:cNvPr id="8" name="Picture 4" descr="http://t1.gstatic.com/images?q=tbn:ANd9GcSTPkLF_3E5WCjbeC2Oqk57QhYOAGUyIABzkP8bmigxRzsyPrvNFmZQ5u8I"/>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290143" y="950934"/>
            <a:ext cx="2646677" cy="2711230"/>
          </a:xfrm>
          <a:prstGeom prst="rect">
            <a:avLst/>
          </a:prstGeom>
          <a:noFill/>
          <a:extLst>
            <a:ext uri="{909E8E84-426E-40DD-AFC4-6F175D3DCCD1}">
              <a14:hiddenFill xmlns:a14="http://schemas.microsoft.com/office/drawing/2010/main">
                <a:solidFill>
                  <a:srgbClr val="FFFFFF"/>
                </a:solidFill>
              </a14:hiddenFill>
            </a:ext>
          </a:extLst>
        </p:spPr>
      </p:pic>
      <p:cxnSp>
        <p:nvCxnSpPr>
          <p:cNvPr id="15371" name="Straight Connector 15370">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373" name="Straight Connector 15372">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2" descr="BD06455_"/>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225269" y="1011365"/>
            <a:ext cx="2648372" cy="2634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5" name="Straight Connector 15374">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FE920A5-F949-4349-6BAD-D35EFD5941BB}"/>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D82C7315-8CD4-486C-8F67-87091EC90089}" type="slidenum">
              <a:rPr lang="en-US" smtClean="0"/>
              <a:pPr>
                <a:spcAft>
                  <a:spcPts val="600"/>
                </a:spcAft>
              </a:pPr>
              <a:t>16</a:t>
            </a:fld>
            <a:endParaRPr lang="en-US"/>
          </a:p>
        </p:txBody>
      </p:sp>
      <p:pic>
        <p:nvPicPr>
          <p:cNvPr id="9" name="Picture 8" descr="Logo, company name&#10;&#10;Description automatically generated">
            <a:extLst>
              <a:ext uri="{FF2B5EF4-FFF2-40B4-BE49-F238E27FC236}">
                <a16:creationId xmlns:a16="http://schemas.microsoft.com/office/drawing/2014/main" id="{FFCEBD90-9B27-52A7-F1C3-EED30636C0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11544287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5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Before You Activate</a:t>
            </a:r>
          </a:p>
        </p:txBody>
      </p:sp>
      <p:sp>
        <p:nvSpPr>
          <p:cNvPr id="3083" name="Rectangle 308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Users\Brad\Pictures\Photos\FalseAlarm Prevention\Alarm%20Permit.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1519" y="2660287"/>
            <a:ext cx="4850359" cy="3646887"/>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algn="ctr">
              <a:lnSpc>
                <a:spcPct val="90000"/>
              </a:lnSpc>
              <a:spcAft>
                <a:spcPts val="600"/>
              </a:spcAft>
            </a:pPr>
            <a:r>
              <a:rPr lang="en-US" sz="4000" dirty="0">
                <a:solidFill>
                  <a:srgbClr val="FFFFFF"/>
                </a:solidFill>
              </a:rPr>
              <a:t>Check with your local jurisdiction for registration requirements</a:t>
            </a:r>
          </a:p>
        </p:txBody>
      </p:sp>
      <p:sp>
        <p:nvSpPr>
          <p:cNvPr id="4" name="Slide Number Placeholder 3">
            <a:extLst>
              <a:ext uri="{FF2B5EF4-FFF2-40B4-BE49-F238E27FC236}">
                <a16:creationId xmlns:a16="http://schemas.microsoft.com/office/drawing/2014/main" id="{0A81C119-EF93-8188-6BDB-ECAE647943B8}"/>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17</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5A57148C-D749-FD02-0413-EC9B51E911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92034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B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Before You Activate</a:t>
            </a:r>
          </a:p>
        </p:txBody>
      </p:sp>
      <p:pic>
        <p:nvPicPr>
          <p:cNvPr id="4104" name="Picture 8" descr="http://hdsportcameras.com/images/UserGuid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281" r="7344" b="2"/>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ad\Documents\FARA\Training &amp; Certification\Online Training\False Alarm Reduction 101\Images\Tech &amp; user.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85" b="13862"/>
          <a:stretch/>
        </p:blipFill>
        <p:spPr bwMode="auto">
          <a:xfrm>
            <a:off x="3913673" y="3158990"/>
            <a:ext cx="3442803" cy="1958184"/>
          </a:xfrm>
          <a:prstGeom prst="rect">
            <a:avLst/>
          </a:prstGeom>
          <a:noFill/>
          <a:extLst>
            <a:ext uri="{909E8E84-426E-40DD-AFC4-6F175D3DCCD1}">
              <a14:hiddenFill xmlns:a14="http://schemas.microsoft.com/office/drawing/2010/main">
                <a:solidFill>
                  <a:srgbClr val="FFFFFF"/>
                </a:solidFill>
              </a14:hiddenFill>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800" dirty="0">
                <a:solidFill>
                  <a:srgbClr val="FFFFFF"/>
                </a:solidFill>
              </a:rPr>
              <a:t>Understand how the alarm system works; what it does and does not do</a:t>
            </a:r>
          </a:p>
          <a:p>
            <a:pPr marL="457200" indent="-228600">
              <a:lnSpc>
                <a:spcPct val="90000"/>
              </a:lnSpc>
              <a:spcAft>
                <a:spcPts val="600"/>
              </a:spcAft>
              <a:buFont typeface="Arial" panose="020B0604020202020204" pitchFamily="34" charset="0"/>
              <a:buChar char="•"/>
            </a:pPr>
            <a:r>
              <a:rPr lang="en-US" sz="2800" dirty="0">
                <a:solidFill>
                  <a:srgbClr val="FFFFFF"/>
                </a:solidFill>
              </a:rPr>
              <a:t>Ask your alarm company for written instructions and a demonstration</a:t>
            </a:r>
          </a:p>
        </p:txBody>
      </p:sp>
      <p:sp>
        <p:nvSpPr>
          <p:cNvPr id="5" name="Slide Number Placeholder 4">
            <a:extLst>
              <a:ext uri="{FF2B5EF4-FFF2-40B4-BE49-F238E27FC236}">
                <a16:creationId xmlns:a16="http://schemas.microsoft.com/office/drawing/2014/main" id="{64F18A81-4CBD-333C-86F4-E365E22C1E24}"/>
              </a:ext>
            </a:extLst>
          </p:cNvPr>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18</a:t>
            </a:fld>
            <a:endParaRPr lang="en-US" sz="105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Logo, company name&#10;&#10;Description automatically generated">
            <a:extLst>
              <a:ext uri="{FF2B5EF4-FFF2-40B4-BE49-F238E27FC236}">
                <a16:creationId xmlns:a16="http://schemas.microsoft.com/office/drawing/2014/main" id="{421F1DEE-2AA3-F331-9584-C0E2820833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3586590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Effect transition="in" filter="fade">
                                      <p:cBhvr>
                                        <p:cTn id="13" dur="1000"/>
                                        <p:tgtEl>
                                          <p:spTgt spid="14340">
                                            <p:txEl>
                                              <p:pRg st="1" end="1"/>
                                            </p:txEl>
                                          </p:spTgt>
                                        </p:tgtEl>
                                      </p:cBhvr>
                                    </p:animEffect>
                                    <p:anim calcmode="lin" valueType="num">
                                      <p:cBhvr>
                                        <p:cTn id="14"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74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a:normAutofit/>
          </a:bodyPr>
          <a:lstStyle/>
          <a:p>
            <a:r>
              <a:rPr lang="en-US" sz="4100">
                <a:solidFill>
                  <a:srgbClr val="FFFFFF"/>
                </a:solidFill>
              </a:rPr>
              <a:t>Before Turning on your Alarm System when leaving…</a:t>
            </a:r>
          </a:p>
        </p:txBody>
      </p:sp>
      <p:sp>
        <p:nvSpPr>
          <p:cNvPr id="17420" name="Rectangle 17419">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0A8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 y="3327134"/>
            <a:ext cx="3067356" cy="2316932"/>
          </a:xfrm>
          <a:prstGeom prst="rect">
            <a:avLst/>
          </a:prstGeom>
        </p:spPr>
      </p:pic>
      <p:sp>
        <p:nvSpPr>
          <p:cNvPr id="17422" name="Rectangle 17421">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0A8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413" name="Picture 12" descr="MPj0385426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539032"/>
            <a:ext cx="3067358" cy="189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174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7C32B8F-EB77-D976-EE33-125870A785CA}"/>
              </a:ext>
            </a:extLst>
          </p:cNvPr>
          <p:cNvSpPr>
            <a:spLocks noGrp="1"/>
          </p:cNvSpPr>
          <p:nvPr>
            <p:ph idx="1"/>
          </p:nvPr>
        </p:nvSpPr>
        <p:spPr>
          <a:xfrm>
            <a:off x="7956057" y="762983"/>
            <a:ext cx="3515128" cy="5330923"/>
          </a:xfrm>
        </p:spPr>
        <p:txBody>
          <a:bodyPr anchor="ctr">
            <a:normAutofit/>
          </a:bodyPr>
          <a:lstStyle/>
          <a:p>
            <a:r>
              <a:rPr lang="en-US" sz="3600" dirty="0">
                <a:solidFill>
                  <a:srgbClr val="FFFFFF"/>
                </a:solidFill>
              </a:rPr>
              <a:t>Make sure all alarmed doors and windows are locked</a:t>
            </a:r>
          </a:p>
          <a:p>
            <a:r>
              <a:rPr lang="en-US" sz="3600" dirty="0">
                <a:solidFill>
                  <a:srgbClr val="FFFFFF"/>
                </a:solidFill>
              </a:rPr>
              <a:t>Restart the exit time if you reenter</a:t>
            </a:r>
          </a:p>
        </p:txBody>
      </p:sp>
      <p:sp>
        <p:nvSpPr>
          <p:cNvPr id="17411" name="Slide Number Placeholder 3"/>
          <p:cNvSpPr>
            <a:spLocks noGrp="1"/>
          </p:cNvSpPr>
          <p:nvPr>
            <p:ph type="sldNum" sz="quarter" idx="12"/>
          </p:nvPr>
        </p:nvSpPr>
        <p:spPr>
          <a:xfrm>
            <a:off x="10830150" y="6535157"/>
            <a:ext cx="641035"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sz="1050">
                <a:solidFill>
                  <a:schemeClr val="tx1">
                    <a:lumMod val="50000"/>
                    <a:lumOff val="50000"/>
                  </a:schemeClr>
                </a:solidFill>
              </a:rPr>
              <a:pPr>
                <a:spcAft>
                  <a:spcPts val="600"/>
                </a:spcAft>
              </a:pPr>
              <a:t>19</a:t>
            </a:fld>
            <a:endParaRPr lang="en-US" sz="1050">
              <a:solidFill>
                <a:schemeClr val="tx1">
                  <a:lumMod val="50000"/>
                  <a:lumOff val="50000"/>
                </a:schemeClr>
              </a:solidFill>
            </a:endParaRPr>
          </a:p>
        </p:txBody>
      </p:sp>
      <p:pic>
        <p:nvPicPr>
          <p:cNvPr id="7" name="Picture 6" descr="Logo, company name&#10;&#10;Description automatically generated">
            <a:extLst>
              <a:ext uri="{FF2B5EF4-FFF2-40B4-BE49-F238E27FC236}">
                <a16:creationId xmlns:a16="http://schemas.microsoft.com/office/drawing/2014/main" id="{DABBE9A2-5E58-E663-D95B-58DB7B2D61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491473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chemeClr val="accent3"/>
          </a:solidFill>
        </p:spPr>
        <p:txBody>
          <a:bodyPr/>
          <a:lstStyle/>
          <a:p>
            <a:r>
              <a:rPr lang="en-US" dirty="0"/>
              <a:t>Introduction</a:t>
            </a:r>
          </a:p>
        </p:txBody>
      </p:sp>
      <p:graphicFrame>
        <p:nvGraphicFramePr>
          <p:cNvPr id="7172" name="Content Placeholder 2">
            <a:extLst>
              <a:ext uri="{FF2B5EF4-FFF2-40B4-BE49-F238E27FC236}">
                <a16:creationId xmlns:a16="http://schemas.microsoft.com/office/drawing/2014/main" id="{1542238B-01D5-CB1F-705C-C0AF95289278}"/>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D06455_"/>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05800" y="3252112"/>
            <a:ext cx="1257300" cy="12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b.vimeocdn.com/ps/138/138256_300.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05800" y="4724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t1.gstatic.com/images?q=tbn:ANd9GcSTPkLF_3E5WCjbeC2Oqk57QhYOAGUyIABzkP8bmigxRzsyPrvNFmZQ5u8I"/>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87274" y="1721225"/>
            <a:ext cx="1295400" cy="13269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E7E5E1-D7A0-5CE7-C9CE-DCD6D76EA195}"/>
              </a:ext>
            </a:extLst>
          </p:cNvPr>
          <p:cNvSpPr>
            <a:spLocks noGrp="1"/>
          </p:cNvSpPr>
          <p:nvPr>
            <p:ph type="sldNum" sz="quarter" idx="12"/>
          </p:nvPr>
        </p:nvSpPr>
        <p:spPr/>
        <p:txBody>
          <a:bodyPr/>
          <a:lstStyle/>
          <a:p>
            <a:fld id="{D82C7315-8CD4-486C-8F67-87091EC90089}" type="slidenum">
              <a:rPr lang="en-US" smtClean="0"/>
              <a:t>2</a:t>
            </a:fld>
            <a:endParaRPr lang="en-US"/>
          </a:p>
        </p:txBody>
      </p:sp>
      <p:pic>
        <p:nvPicPr>
          <p:cNvPr id="6" name="Picture 5" descr="Logo, company name&#10;&#10;Description automatically generated">
            <a:extLst>
              <a:ext uri="{FF2B5EF4-FFF2-40B4-BE49-F238E27FC236}">
                <a16:creationId xmlns:a16="http://schemas.microsoft.com/office/drawing/2014/main" id="{01AF3418-06D2-D713-E672-B8A04881518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2184626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940295" y="1396289"/>
            <a:ext cx="4668257" cy="1325563"/>
          </a:xfrm>
        </p:spPr>
        <p:txBody>
          <a:bodyPr>
            <a:normAutofit/>
          </a:bodyPr>
          <a:lstStyle/>
          <a:p>
            <a:r>
              <a:rPr lang="en-US" b="1" dirty="0"/>
              <a:t>Keep Clear of Motion Detectors </a:t>
            </a:r>
          </a:p>
        </p:txBody>
      </p:sp>
      <p:sp>
        <p:nvSpPr>
          <p:cNvPr id="17416" name="Freeform: Shape 174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1" name="Slide Number Placeholder 3"/>
          <p:cNvSpPr>
            <a:spLocks noGrp="1"/>
          </p:cNvSpPr>
          <p:nvPr>
            <p:ph type="sldNum" sz="quarter" idx="12"/>
          </p:nvPr>
        </p:nvSpPr>
        <p:spPr>
          <a:xfrm>
            <a:off x="11413186" y="6203796"/>
            <a:ext cx="548640" cy="548640"/>
          </a:xfrm>
          <a:prstGeom prst="ellipse">
            <a:avLst/>
          </a:prstGeom>
          <a:solidFill>
            <a:srgbClr val="444E37"/>
          </a:solidFill>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fld id="{7B181BB6-6630-408D-88C2-1B28FB682DE7}" type="slidenum">
              <a:rPr lang="en-US" sz="1500">
                <a:solidFill>
                  <a:srgbClr val="FFFFFF"/>
                </a:solidFill>
              </a:rPr>
              <a:pPr algn="ctr" eaLnBrk="1" hangingPunct="1">
                <a:spcAft>
                  <a:spcPts val="600"/>
                </a:spcAft>
              </a:pPr>
              <a:t>20</a:t>
            </a:fld>
            <a:endParaRPr lang="en-US" sz="1500" dirty="0">
              <a:solidFill>
                <a:srgbClr val="FFFFFF"/>
              </a:solidFill>
            </a:endParaRPr>
          </a:p>
        </p:txBody>
      </p:sp>
      <p:sp>
        <p:nvSpPr>
          <p:cNvPr id="17418" name="Freeform: Shape 174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20" name="Oval 174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http://www.gifttree.com/images/large/6458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7397" r="3" b="1080"/>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2" descr="http://weddings-place.com/wp-content/uploads/2011/01/Church-Wedding-Decoration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774" r="11826"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http://coolingtower-design.com/wp-content/uploads/2011/10/fan-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 b="9645"/>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AF19AAE-B10F-E6AC-4D0F-D4D8AB9FC5BA}"/>
              </a:ext>
            </a:extLst>
          </p:cNvPr>
          <p:cNvSpPr>
            <a:spLocks noGrp="1"/>
          </p:cNvSpPr>
          <p:nvPr>
            <p:ph idx="1"/>
          </p:nvPr>
        </p:nvSpPr>
        <p:spPr>
          <a:xfrm>
            <a:off x="6940296" y="2871982"/>
            <a:ext cx="4668256" cy="3181684"/>
          </a:xfrm>
        </p:spPr>
        <p:txBody>
          <a:bodyPr anchor="t">
            <a:normAutofit/>
          </a:bodyPr>
          <a:lstStyle/>
          <a:p>
            <a:r>
              <a:rPr lang="en-US" sz="3600" dirty="0">
                <a:effectLst>
                  <a:outerShdw sx="1000" sy="1000" algn="tl">
                    <a:srgbClr val="C0C0C0"/>
                  </a:outerShdw>
                </a:effectLst>
              </a:rPr>
              <a:t>Keep balloons, fans, heaters, plants, curtains, &amp; decorations from motion sensor areas</a:t>
            </a:r>
          </a:p>
          <a:p>
            <a:endParaRPr lang="en-US" sz="1800" dirty="0"/>
          </a:p>
        </p:txBody>
      </p:sp>
      <p:pic>
        <p:nvPicPr>
          <p:cNvPr id="4" name="Picture 3" descr="Logo, company name&#10;&#10;Description automatically generated">
            <a:extLst>
              <a:ext uri="{FF2B5EF4-FFF2-40B4-BE49-F238E27FC236}">
                <a16:creationId xmlns:a16="http://schemas.microsoft.com/office/drawing/2014/main" id="{EF1E47D0-047F-661A-90CF-19C2DEDB03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68925735"/>
      </p:ext>
    </p:extLst>
  </p:cSld>
  <p:clrMapOvr>
    <a:overrideClrMapping bg1="dk1" tx1="lt1" bg2="dk2" tx2="lt2" accent1="accent1" accent2="accent2" accent3="accent3" accent4="accent4" accent5="accent5" accent6="accent6" hlink="hlink" folHlink="folHlink"/>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2147344"/>
          </a:xfrm>
        </p:spPr>
        <p:txBody>
          <a:bodyPr vert="horz" lIns="91440" tIns="45720" rIns="91440" bIns="45720" rtlCol="0" anchor="ctr">
            <a:normAutofit/>
          </a:bodyPr>
          <a:lstStyle/>
          <a:p>
            <a:r>
              <a:rPr lang="en-US">
                <a:solidFill>
                  <a:srgbClr val="FFFFFF"/>
                </a:solidFill>
              </a:rPr>
              <a:t>Holdup or Panic Switches</a:t>
            </a:r>
          </a:p>
        </p:txBody>
      </p:sp>
      <p:sp>
        <p:nvSpPr>
          <p:cNvPr id="3081" name="Rectangle 3080">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DA839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25" y="3236090"/>
            <a:ext cx="2360351" cy="3161816"/>
          </a:xfrm>
          <a:prstGeom prst="rect">
            <a:avLst/>
          </a:prstGeom>
        </p:spPr>
      </p:pic>
      <p:sp>
        <p:nvSpPr>
          <p:cNvPr id="3083" name="Rectangle 3082">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DA839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269"/>
          <p:cNvPicPr>
            <a:picLocks noChangeAspect="1" noChangeArrowheads="1"/>
          </p:cNvPicPr>
          <p:nvPr/>
        </p:nvPicPr>
        <p:blipFill>
          <a:blip r:embed="rId4" cstate="print"/>
          <a:stretch>
            <a:fillRect/>
          </a:stretch>
        </p:blipFill>
        <p:spPr bwMode="auto">
          <a:xfrm>
            <a:off x="5039937" y="3236090"/>
            <a:ext cx="1807324" cy="1360422"/>
          </a:xfrm>
          <a:prstGeom prst="rect">
            <a:avLst/>
          </a:prstGeom>
          <a:noFill/>
        </p:spPr>
      </p:pic>
      <p:sp>
        <p:nvSpPr>
          <p:cNvPr id="3085" name="Rectangle 3084">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DA839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3" name="Picture 1" descr="266_lg%20Foot%20rail"/>
          <p:cNvPicPr>
            <a:picLocks noChangeAspect="1" noChangeArrowheads="1"/>
          </p:cNvPicPr>
          <p:nvPr/>
        </p:nvPicPr>
        <p:blipFill>
          <a:blip r:embed="rId5" cstate="print"/>
          <a:stretch>
            <a:fillRect/>
          </a:stretch>
        </p:blipFill>
        <p:spPr bwMode="auto">
          <a:xfrm>
            <a:off x="4686342" y="5221715"/>
            <a:ext cx="2514514" cy="992910"/>
          </a:xfrm>
          <a:prstGeom prst="rect">
            <a:avLst/>
          </a:prstGeom>
          <a:noFill/>
        </p:spPr>
      </p:pic>
      <p:sp>
        <p:nvSpPr>
          <p:cNvPr id="3087" name="Rectangle 308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9"/>
          <p:cNvSpPr>
            <a:spLocks noChangeArrowheads="1"/>
          </p:cNvSpPr>
          <p:nvPr/>
        </p:nvSpPr>
        <p:spPr bwMode="auto">
          <a:xfrm>
            <a:off x="7741944" y="763523"/>
            <a:ext cx="3925799" cy="533095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2800" dirty="0">
                <a:solidFill>
                  <a:srgbClr val="FFFFFF"/>
                </a:solidFill>
              </a:rPr>
              <a:t>Use switches that need simultaneous two-button activation</a:t>
            </a:r>
          </a:p>
          <a:p>
            <a:pPr marL="457200" indent="-228600">
              <a:lnSpc>
                <a:spcPct val="90000"/>
              </a:lnSpc>
              <a:spcAft>
                <a:spcPts val="600"/>
              </a:spcAft>
              <a:buFont typeface="Arial" panose="020B0604020202020204" pitchFamily="34" charset="0"/>
              <a:buChar char="•"/>
            </a:pPr>
            <a:r>
              <a:rPr lang="en-US" sz="2800" dirty="0">
                <a:solidFill>
                  <a:srgbClr val="FFFFFF"/>
                </a:solidFill>
              </a:rPr>
              <a:t>Train all personnel on when the button should and should not be used</a:t>
            </a:r>
          </a:p>
          <a:p>
            <a:pPr marL="457200" indent="-228600">
              <a:lnSpc>
                <a:spcPct val="90000"/>
              </a:lnSpc>
              <a:spcAft>
                <a:spcPts val="600"/>
              </a:spcAft>
              <a:buFont typeface="Arial" panose="020B0604020202020204" pitchFamily="34" charset="0"/>
              <a:buChar char="•"/>
            </a:pPr>
            <a:r>
              <a:rPr lang="en-US" sz="2800" dirty="0">
                <a:solidFill>
                  <a:srgbClr val="FFFFFF"/>
                </a:solidFill>
              </a:rPr>
              <a:t>Do not use in areas where items will be stored around or on top of the device</a:t>
            </a:r>
          </a:p>
        </p:txBody>
      </p:sp>
      <p:sp>
        <p:nvSpPr>
          <p:cNvPr id="5" name="Slide Number Placeholder 4">
            <a:extLst>
              <a:ext uri="{FF2B5EF4-FFF2-40B4-BE49-F238E27FC236}">
                <a16:creationId xmlns:a16="http://schemas.microsoft.com/office/drawing/2014/main" id="{83BE28C7-74F3-0B4D-4470-A03AC61A9543}"/>
              </a:ext>
            </a:extLst>
          </p:cNvPr>
          <p:cNvSpPr>
            <a:spLocks noGrp="1"/>
          </p:cNvSpPr>
          <p:nvPr>
            <p:ph type="sldNum" sz="quarter" idx="12"/>
          </p:nvPr>
        </p:nvSpPr>
        <p:spPr>
          <a:xfrm>
            <a:off x="10751306" y="6535157"/>
            <a:ext cx="717963"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21</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AAD30C99-CFE0-6D9C-250B-5ECE3A9B73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7820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69FFC-6D90-96D5-5EE7-5E3ECCF5E9FE}"/>
              </a:ext>
            </a:extLst>
          </p:cNvPr>
          <p:cNvSpPr>
            <a:spLocks noGrp="1"/>
          </p:cNvSpPr>
          <p:nvPr>
            <p:ph type="title"/>
          </p:nvPr>
        </p:nvSpPr>
        <p:spPr/>
        <p:txBody>
          <a:bodyPr/>
          <a:lstStyle/>
          <a:p>
            <a:r>
              <a:rPr lang="en-US" b="1" dirty="0">
                <a:solidFill>
                  <a:srgbClr val="FF0000"/>
                </a:solidFill>
              </a:rPr>
              <a:t>Training is Important</a:t>
            </a:r>
            <a:r>
              <a:rPr lang="en-US" dirty="0">
                <a:solidFill>
                  <a:srgbClr val="FF0000"/>
                </a:solidFill>
              </a:rPr>
              <a:t>!</a:t>
            </a:r>
          </a:p>
        </p:txBody>
      </p:sp>
      <p:graphicFrame>
        <p:nvGraphicFramePr>
          <p:cNvPr id="11" name="Content Placeholder 4">
            <a:extLst>
              <a:ext uri="{FF2B5EF4-FFF2-40B4-BE49-F238E27FC236}">
                <a16:creationId xmlns:a16="http://schemas.microsoft.com/office/drawing/2014/main" id="{FC85E7BE-F3A3-A862-9C26-9EF590DF4312}"/>
              </a:ext>
            </a:extLst>
          </p:cNvPr>
          <p:cNvGraphicFramePr>
            <a:graphicFrameLocks noGrp="1"/>
          </p:cNvGraphicFramePr>
          <p:nvPr>
            <p:ph sz="half" idx="1"/>
            <p:extLst>
              <p:ext uri="{D42A27DB-BD31-4B8C-83A1-F6EECF244321}">
                <p14:modId xmlns:p14="http://schemas.microsoft.com/office/powerpoint/2010/main" val="266599347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descr="http://www.bonitz.us/sites/default/files/gerhard%20vacuum.JPG">
            <a:extLst>
              <a:ext uri="{FF2B5EF4-FFF2-40B4-BE49-F238E27FC236}">
                <a16:creationId xmlns:a16="http://schemas.microsoft.com/office/drawing/2014/main" id="{5527C45C-6924-82D7-711D-683964F31905}"/>
              </a:ext>
            </a:extLst>
          </p:cNvPr>
          <p:cNvPicPr>
            <a:picLocks noGrp="1" noChangeAspect="1" noChangeArrowheads="1"/>
          </p:cNvPicPr>
          <p:nvPr>
            <p:ph sz="half" idx="2"/>
          </p:nvPr>
        </p:nvPicPr>
        <p:blipFill>
          <a:blip r:embed="rId8" cstate="print">
            <a:extLst>
              <a:ext uri="{28A0092B-C50C-407E-A947-70E740481C1C}">
                <a14:useLocalDpi xmlns:a14="http://schemas.microsoft.com/office/drawing/2010/main" val="0"/>
              </a:ext>
            </a:extLst>
          </a:blip>
          <a:srcRect/>
          <a:stretch>
            <a:fillRect/>
          </a:stretch>
        </p:blipFill>
        <p:spPr>
          <a:xfrm>
            <a:off x="7131248" y="1825625"/>
            <a:ext cx="3263503" cy="4351338"/>
          </a:xfrm>
        </p:spPr>
      </p:pic>
      <p:sp>
        <p:nvSpPr>
          <p:cNvPr id="2" name="Slide Number Placeholder 1">
            <a:extLst>
              <a:ext uri="{FF2B5EF4-FFF2-40B4-BE49-F238E27FC236}">
                <a16:creationId xmlns:a16="http://schemas.microsoft.com/office/drawing/2014/main" id="{2F002336-1CCA-89C9-98E6-58087317C3EC}"/>
              </a:ext>
            </a:extLst>
          </p:cNvPr>
          <p:cNvSpPr>
            <a:spLocks noGrp="1"/>
          </p:cNvSpPr>
          <p:nvPr>
            <p:ph type="sldNum" sz="quarter" idx="12"/>
          </p:nvPr>
        </p:nvSpPr>
        <p:spPr/>
        <p:txBody>
          <a:bodyPr/>
          <a:lstStyle/>
          <a:p>
            <a:fld id="{D82C7315-8CD4-486C-8F67-87091EC90089}" type="slidenum">
              <a:rPr lang="en-US" smtClean="0"/>
              <a:pPr/>
              <a:t>22</a:t>
            </a:fld>
            <a:endParaRPr lang="en-US"/>
          </a:p>
        </p:txBody>
      </p:sp>
      <p:pic>
        <p:nvPicPr>
          <p:cNvPr id="14" name="Picture 13" descr="Logo, company name&#10;&#10;Description automatically generated">
            <a:extLst>
              <a:ext uri="{FF2B5EF4-FFF2-40B4-BE49-F238E27FC236}">
                <a16:creationId xmlns:a16="http://schemas.microsoft.com/office/drawing/2014/main" id="{5FB1AC4A-161E-4C7F-A674-94CA097877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90914736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9158" y="803325"/>
            <a:ext cx="5259707" cy="1325563"/>
          </a:xfrm>
        </p:spPr>
        <p:txBody>
          <a:bodyPr vert="horz" lIns="91440" tIns="45720" rIns="91440" bIns="45720" rtlCol="0" anchor="ctr">
            <a:normAutofit/>
          </a:bodyPr>
          <a:lstStyle/>
          <a:p>
            <a:r>
              <a:rPr lang="en-US" b="1" dirty="0"/>
              <a:t>Train Early &amp; Often</a:t>
            </a:r>
          </a:p>
        </p:txBody>
      </p:sp>
      <p:sp>
        <p:nvSpPr>
          <p:cNvPr id="13" name="Freeform: Shape 1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2" descr="http://www.infotekexperts.com/images/training.jpg">
            <a:extLst>
              <a:ext uri="{FF2B5EF4-FFF2-40B4-BE49-F238E27FC236}">
                <a16:creationId xmlns:a16="http://schemas.microsoft.com/office/drawing/2014/main" id="{C38B9A9F-96D0-A229-5362-192C5909FC4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42" r="18929"/>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753E268-CC20-6BA9-3D41-F34247BD467B}"/>
              </a:ext>
            </a:extLst>
          </p:cNvPr>
          <p:cNvSpPr>
            <a:spLocks noGrp="1"/>
          </p:cNvSpPr>
          <p:nvPr>
            <p:ph sz="half" idx="1"/>
          </p:nvPr>
        </p:nvSpPr>
        <p:spPr>
          <a:xfrm>
            <a:off x="6289158" y="2279018"/>
            <a:ext cx="5259714" cy="3375920"/>
          </a:xfrm>
        </p:spPr>
        <p:txBody>
          <a:bodyPr vert="horz" lIns="91440" tIns="45720" rIns="91440" bIns="45720" rtlCol="0" anchor="t">
            <a:normAutofit fontScale="92500" lnSpcReduction="20000"/>
          </a:bodyPr>
          <a:lstStyle/>
          <a:p>
            <a:pPr marL="457200">
              <a:spcBef>
                <a:spcPct val="20000"/>
              </a:spcBef>
              <a:buSzPct val="100000"/>
              <a:defRPr/>
            </a:pPr>
            <a:r>
              <a:rPr lang="en-US" sz="3600" dirty="0">
                <a:effectLst>
                  <a:outerShdw dist="38100" sx="1000" sy="1000" algn="tl">
                    <a:srgbClr val="C0C0C0"/>
                  </a:outerShdw>
                </a:effectLst>
              </a:rPr>
              <a:t>Train all new employees</a:t>
            </a:r>
          </a:p>
          <a:p>
            <a:pPr marL="457200">
              <a:spcBef>
                <a:spcPct val="20000"/>
              </a:spcBef>
              <a:buSzPct val="100000"/>
              <a:defRPr/>
            </a:pPr>
            <a:r>
              <a:rPr lang="en-US" sz="3600" dirty="0">
                <a:effectLst>
                  <a:outerShdw dist="38100" sx="1000" sy="1000" algn="tl">
                    <a:srgbClr val="C0C0C0"/>
                  </a:outerShdw>
                </a:effectLst>
              </a:rPr>
              <a:t>Include training/review in monthly meetings</a:t>
            </a:r>
          </a:p>
          <a:p>
            <a:pPr marL="457200">
              <a:spcBef>
                <a:spcPct val="20000"/>
              </a:spcBef>
              <a:buSzPct val="100000"/>
              <a:defRPr/>
            </a:pPr>
            <a:r>
              <a:rPr lang="en-US" sz="3600" dirty="0">
                <a:effectLst>
                  <a:outerShdw dist="38100" sx="1000" sy="1000" algn="tl">
                    <a:srgbClr val="C0C0C0"/>
                  </a:outerShdw>
                </a:effectLst>
              </a:rPr>
              <a:t>Follow-up after false alarms</a:t>
            </a:r>
          </a:p>
          <a:p>
            <a:pPr marL="457200">
              <a:spcBef>
                <a:spcPct val="20000"/>
              </a:spcBef>
              <a:buSzPct val="100000"/>
              <a:defRPr/>
            </a:pPr>
            <a:r>
              <a:rPr lang="en-US" sz="3600" dirty="0">
                <a:effectLst>
                  <a:outerShdw dist="38100" sx="1000" sy="1000" algn="tl">
                    <a:srgbClr val="C0C0C0"/>
                  </a:outerShdw>
                </a:effectLst>
              </a:rPr>
              <a:t>Be proactive – cover common causes before they occur</a:t>
            </a:r>
          </a:p>
          <a:p>
            <a:pPr marL="0"/>
            <a:endParaRPr lang="en-US" sz="1800" dirty="0"/>
          </a:p>
        </p:txBody>
      </p:sp>
      <p:sp>
        <p:nvSpPr>
          <p:cNvPr id="3" name="Slide Number Placeholder 2">
            <a:extLst>
              <a:ext uri="{FF2B5EF4-FFF2-40B4-BE49-F238E27FC236}">
                <a16:creationId xmlns:a16="http://schemas.microsoft.com/office/drawing/2014/main" id="{4D3EDB79-4603-0C01-49C4-334B28807FD4}"/>
              </a:ext>
            </a:extLst>
          </p:cNvPr>
          <p:cNvSpPr>
            <a:spLocks noGrp="1"/>
          </p:cNvSpPr>
          <p:nvPr>
            <p:ph type="sldNum" sz="quarter" idx="12"/>
          </p:nvPr>
        </p:nvSpPr>
        <p:spPr>
          <a:xfrm>
            <a:off x="11000232" y="6108192"/>
            <a:ext cx="548640" cy="548640"/>
          </a:xfrm>
          <a:prstGeom prst="ellipse">
            <a:avLst/>
          </a:prstGeom>
          <a:solidFill>
            <a:srgbClr val="695A48"/>
          </a:solidFill>
        </p:spPr>
        <p:txBody>
          <a:bodyPr vert="horz" lIns="91440" tIns="45720" rIns="91440" bIns="45720" rtlCol="0" anchor="ctr">
            <a:normAutofit/>
          </a:bodyPr>
          <a:lstStyle/>
          <a:p>
            <a:pPr algn="ctr">
              <a:spcAft>
                <a:spcPts val="600"/>
              </a:spcAft>
              <a:defRPr/>
            </a:pPr>
            <a:fld id="{D82C7315-8CD4-486C-8F67-87091EC90089}" type="slidenum">
              <a:rPr lang="en-US" sz="1500">
                <a:solidFill>
                  <a:srgbClr val="FFFFFF"/>
                </a:solidFill>
                <a:latin typeface="Calibri" panose="020F0502020204030204"/>
              </a:rPr>
              <a:pPr algn="ctr">
                <a:spcAft>
                  <a:spcPts val="600"/>
                </a:spcAft>
                <a:defRPr/>
              </a:pPr>
              <a:t>23</a:t>
            </a:fld>
            <a:endParaRPr lang="en-US" sz="1500">
              <a:solidFill>
                <a:srgbClr val="FFFFFF"/>
              </a:solidFill>
              <a:latin typeface="Calibri" panose="020F0502020204030204"/>
            </a:endParaRPr>
          </a:p>
        </p:txBody>
      </p:sp>
      <p:pic>
        <p:nvPicPr>
          <p:cNvPr id="9" name="Picture 8" descr="Logo, company name&#10;&#10;Description automatically generated">
            <a:extLst>
              <a:ext uri="{FF2B5EF4-FFF2-40B4-BE49-F238E27FC236}">
                <a16:creationId xmlns:a16="http://schemas.microsoft.com/office/drawing/2014/main" id="{8784C907-966E-0A39-84E3-117676F7F6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61156818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51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Identify the Cause</a:t>
            </a:r>
          </a:p>
        </p:txBody>
      </p:sp>
      <p:pic>
        <p:nvPicPr>
          <p:cNvPr id="8" name="Picture 3" descr="C:\Users\Brad\Pictures\Photos\Controls Communications\cancelverifypic.jpg">
            <a:extLst>
              <a:ext uri="{FF2B5EF4-FFF2-40B4-BE49-F238E27FC236}">
                <a16:creationId xmlns:a16="http://schemas.microsoft.com/office/drawing/2014/main" id="{181C3745-F1F2-1DA3-5759-541B9CAD9F7E}"/>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t="14610" r="1" b="8059"/>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45B54AF-1175-CEDB-1DDB-3DAD38FD424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4000" dirty="0">
                <a:solidFill>
                  <a:srgbClr val="FFFFFF"/>
                </a:solidFill>
              </a:rPr>
              <a:t>Make sure your alarm system identifies the sensor that caused the alarm activation</a:t>
            </a:r>
          </a:p>
        </p:txBody>
      </p:sp>
      <p:sp>
        <p:nvSpPr>
          <p:cNvPr id="5" name="Slide Number Placeholder 4"/>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9450E3C1-243C-4221-866F-CD21818E6A3F}" type="slidenum">
              <a:rPr lang="en-US" sz="1050">
                <a:solidFill>
                  <a:schemeClr val="tx1">
                    <a:lumMod val="50000"/>
                    <a:lumOff val="50000"/>
                  </a:schemeClr>
                </a:solidFill>
                <a:latin typeface="Calibri" panose="020F0502020204030204"/>
              </a:rPr>
              <a:pPr>
                <a:spcAft>
                  <a:spcPts val="600"/>
                </a:spcAft>
                <a:defRPr/>
              </a:pPr>
              <a:t>24</a:t>
            </a:fld>
            <a:endParaRPr lang="en-US" sz="1050">
              <a:solidFill>
                <a:schemeClr val="tx1">
                  <a:lumMod val="50000"/>
                  <a:lumOff val="50000"/>
                </a:schemeClr>
              </a:solidFill>
              <a:latin typeface="Calibri" panose="020F0502020204030204"/>
            </a:endParaRPr>
          </a:p>
        </p:txBody>
      </p:sp>
      <p:pic>
        <p:nvPicPr>
          <p:cNvPr id="14" name="Picture 13" descr="Logo, company name&#10;&#10;Description automatically generated">
            <a:extLst>
              <a:ext uri="{FF2B5EF4-FFF2-40B4-BE49-F238E27FC236}">
                <a16:creationId xmlns:a16="http://schemas.microsoft.com/office/drawing/2014/main" id="{69A22E3F-1077-542C-84E4-57CCFFC64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7431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E53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5B8312-5881-C0C6-0B35-24BA1368599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Update Your Alarm Company</a:t>
            </a:r>
          </a:p>
        </p:txBody>
      </p:sp>
      <p:pic>
        <p:nvPicPr>
          <p:cNvPr id="5" name="Picture 2" descr="C:\Users\Brad\Pictures\Photos\contactUs.jpg">
            <a:extLst>
              <a:ext uri="{FF2B5EF4-FFF2-40B4-BE49-F238E27FC236}">
                <a16:creationId xmlns:a16="http://schemas.microsoft.com/office/drawing/2014/main" id="{82D812F7-84CB-0C45-7791-5DAC2CDF2B4A}"/>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l="503" r="14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9B8CDB-67FE-55AB-872D-FE8080CACB9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457200"/>
            <a:r>
              <a:rPr lang="en-US" sz="3200" dirty="0">
                <a:solidFill>
                  <a:srgbClr val="FFFFFF"/>
                </a:solidFill>
              </a:rPr>
              <a:t>When you get new employees who will open or close</a:t>
            </a:r>
          </a:p>
          <a:p>
            <a:pPr marL="457200"/>
            <a:r>
              <a:rPr lang="en-US" sz="3200" dirty="0">
                <a:solidFill>
                  <a:srgbClr val="FFFFFF"/>
                </a:solidFill>
              </a:rPr>
              <a:t>When phone numbers change</a:t>
            </a:r>
          </a:p>
          <a:p>
            <a:pPr marL="457200"/>
            <a:r>
              <a:rPr lang="en-US" sz="3200" dirty="0">
                <a:solidFill>
                  <a:srgbClr val="FFFFFF"/>
                </a:solidFill>
              </a:rPr>
              <a:t>Before you do remodeling</a:t>
            </a:r>
          </a:p>
        </p:txBody>
      </p:sp>
      <p:sp>
        <p:nvSpPr>
          <p:cNvPr id="6" name="Slide Number Placeholder 5">
            <a:extLst>
              <a:ext uri="{FF2B5EF4-FFF2-40B4-BE49-F238E27FC236}">
                <a16:creationId xmlns:a16="http://schemas.microsoft.com/office/drawing/2014/main" id="{640CDB13-8A47-942E-F4D0-83609785C11A}"/>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5A92615F-889F-4C08-BF69-BEF13233377D}" type="slidenum">
              <a:rPr lang="en-US" sz="1050">
                <a:solidFill>
                  <a:schemeClr val="tx1">
                    <a:lumMod val="50000"/>
                    <a:lumOff val="50000"/>
                  </a:schemeClr>
                </a:solidFill>
                <a:latin typeface="Calibri" panose="020F0502020204030204"/>
              </a:rPr>
              <a:pPr>
                <a:spcAft>
                  <a:spcPts val="600"/>
                </a:spcAft>
                <a:defRPr/>
              </a:pPr>
              <a:t>25</a:t>
            </a:fld>
            <a:endParaRPr lang="en-US" sz="1050">
              <a:solidFill>
                <a:schemeClr val="tx1">
                  <a:lumMod val="50000"/>
                  <a:lumOff val="50000"/>
                </a:schemeClr>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5D0F3F62-F8D2-2005-E72C-C62BE5EC8A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33026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solidFill>
            <a:schemeClr val="accent6"/>
          </a:solidFill>
        </p:spPr>
        <p:txBody>
          <a:bodyPr/>
          <a:lstStyle/>
          <a:p>
            <a:r>
              <a:rPr lang="en-US" dirty="0"/>
              <a:t>Notify your alarm company …</a:t>
            </a:r>
          </a:p>
        </p:txBody>
      </p:sp>
      <p:graphicFrame>
        <p:nvGraphicFramePr>
          <p:cNvPr id="19463" name="Content Placeholder 5">
            <a:extLst>
              <a:ext uri="{FF2B5EF4-FFF2-40B4-BE49-F238E27FC236}">
                <a16:creationId xmlns:a16="http://schemas.microsoft.com/office/drawing/2014/main" id="{28A6F3AC-3841-E235-E87D-032D26056D74}"/>
              </a:ext>
            </a:extLst>
          </p:cNvPr>
          <p:cNvGraphicFramePr>
            <a:graphicFrameLocks noGrp="1"/>
          </p:cNvGraphicFramePr>
          <p:nvPr>
            <p:ph sz="half" idx="1"/>
            <p:extLst>
              <p:ext uri="{D42A27DB-BD31-4B8C-83A1-F6EECF244321}">
                <p14:modId xmlns:p14="http://schemas.microsoft.com/office/powerpoint/2010/main" val="1878763136"/>
              </p:ext>
            </p:extLst>
          </p:nvPr>
        </p:nvGraphicFramePr>
        <p:xfrm>
          <a:off x="874946" y="1629697"/>
          <a:ext cx="56658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descr="Portrait OSHA NOTICE Please Excuse Our Appearance Remodeling Sign ONEP-5275">
            <a:extLst>
              <a:ext uri="{FF2B5EF4-FFF2-40B4-BE49-F238E27FC236}">
                <a16:creationId xmlns:a16="http://schemas.microsoft.com/office/drawing/2014/main" id="{82BF8CC2-0F4B-BD58-C1EA-15C7E173018B}"/>
              </a:ext>
            </a:extLst>
          </p:cNvPr>
          <p:cNvPicPr>
            <a:picLocks noGrp="1" noChangeAspect="1" noChangeArrowheads="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6961753" y="2695882"/>
            <a:ext cx="2268914" cy="3277215"/>
          </a:xfrm>
        </p:spPr>
      </p:pic>
      <p:sp>
        <p:nvSpPr>
          <p:cNvPr id="19461"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58E31CBE-65D0-4EC7-931B-1A63E64A18F2}" type="slidenum">
              <a:rPr lang="en-US" smtClean="0"/>
              <a:pPr/>
              <a:t>26</a:t>
            </a:fld>
            <a:endParaRPr lang="en-US"/>
          </a:p>
        </p:txBody>
      </p:sp>
      <p:pic>
        <p:nvPicPr>
          <p:cNvPr id="8" name="Picture 7" descr="A picture containing text, sign, outdoor&#10;&#10;Description automatically generated">
            <a:extLst>
              <a:ext uri="{FF2B5EF4-FFF2-40B4-BE49-F238E27FC236}">
                <a16:creationId xmlns:a16="http://schemas.microsoft.com/office/drawing/2014/main" id="{D4EFB284-2D73-4974-0950-EBE68E04E8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16741" y="1629697"/>
            <a:ext cx="1973454" cy="2632587"/>
          </a:xfrm>
          <a:prstGeom prst="rect">
            <a:avLst/>
          </a:prstGeom>
        </p:spPr>
      </p:pic>
      <p:pic>
        <p:nvPicPr>
          <p:cNvPr id="2" name="Picture 1" descr="Logo, company name&#10;&#10;Description automatically generated">
            <a:extLst>
              <a:ext uri="{FF2B5EF4-FFF2-40B4-BE49-F238E27FC236}">
                <a16:creationId xmlns:a16="http://schemas.microsoft.com/office/drawing/2014/main" id="{47659C01-6916-AC52-0D0D-D9141502635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5780656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a:solidFill>
                  <a:srgbClr val="FF0000"/>
                </a:solidFill>
              </a:rPr>
              <a:t>Tell Your Alarm Company</a:t>
            </a:r>
          </a:p>
        </p:txBody>
      </p:sp>
      <p:graphicFrame>
        <p:nvGraphicFramePr>
          <p:cNvPr id="20488" name="Content Placeholder 5">
            <a:extLst>
              <a:ext uri="{FF2B5EF4-FFF2-40B4-BE49-F238E27FC236}">
                <a16:creationId xmlns:a16="http://schemas.microsoft.com/office/drawing/2014/main" id="{92498B9C-75C9-D600-94F3-5D900824825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E0B48C3-8551-4B66-9D21-E96C472F1A6F}" type="slidenum">
              <a:rPr lang="en-US" smtClean="0"/>
              <a:pPr/>
              <a:t>27</a:t>
            </a:fld>
            <a:endParaRPr lang="en-US"/>
          </a:p>
        </p:txBody>
      </p:sp>
      <p:grpSp>
        <p:nvGrpSpPr>
          <p:cNvPr id="15" name="Group 14">
            <a:extLst>
              <a:ext uri="{FF2B5EF4-FFF2-40B4-BE49-F238E27FC236}">
                <a16:creationId xmlns:a16="http://schemas.microsoft.com/office/drawing/2014/main" id="{34FA4243-5B42-A132-353A-48CC824EB30E}"/>
              </a:ext>
            </a:extLst>
          </p:cNvPr>
          <p:cNvGrpSpPr/>
          <p:nvPr/>
        </p:nvGrpSpPr>
        <p:grpSpPr>
          <a:xfrm>
            <a:off x="6663788" y="1825625"/>
            <a:ext cx="3756157" cy="4346409"/>
            <a:chOff x="1863188" y="1768643"/>
            <a:chExt cx="3756157" cy="4346409"/>
          </a:xfrm>
        </p:grpSpPr>
        <p:pic>
          <p:nvPicPr>
            <p:cNvPr id="16" name="Picture 3" descr="C:\Documents and Settings\scouey\Local Settings\Temporary Internet Files\Content.IE5\7D7ZU2MG\MP910218826[1].jpg">
              <a:extLst>
                <a:ext uri="{FF2B5EF4-FFF2-40B4-BE49-F238E27FC236}">
                  <a16:creationId xmlns:a16="http://schemas.microsoft.com/office/drawing/2014/main" id="{729D3F20-E545-1934-EAA1-354903E549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8578" y="1768643"/>
              <a:ext cx="2522023" cy="225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dreamstime.com/battery-low-thumb9641697.jpg">
              <a:extLst>
                <a:ext uri="{FF2B5EF4-FFF2-40B4-BE49-F238E27FC236}">
                  <a16:creationId xmlns:a16="http://schemas.microsoft.com/office/drawing/2014/main" id="{FC8C643F-0B48-6930-82CD-36F8EA4D070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88" y="4343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hebsreport.files.wordpress.com/2010/07/cold_thermometer_jpg.jpg">
              <a:extLst>
                <a:ext uri="{FF2B5EF4-FFF2-40B4-BE49-F238E27FC236}">
                  <a16:creationId xmlns:a16="http://schemas.microsoft.com/office/drawing/2014/main" id="{CCD3113A-4482-2593-CDB1-5FACB8DB325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81855" y="4191001"/>
              <a:ext cx="1637490" cy="192405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Logo, company name&#10;&#10;Description automatically generated">
            <a:extLst>
              <a:ext uri="{FF2B5EF4-FFF2-40B4-BE49-F238E27FC236}">
                <a16:creationId xmlns:a16="http://schemas.microsoft.com/office/drawing/2014/main" id="{4C0A3337-ABB1-8E40-1AF6-0097DF202AB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53703932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26660" y="470146"/>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526027"/>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p:txBody>
          <a:bodyPr/>
          <a:lstStyle/>
          <a:p>
            <a:r>
              <a:rPr lang="en-US" b="1" dirty="0">
                <a:solidFill>
                  <a:srgbClr val="0033CC"/>
                </a:solidFill>
              </a:rPr>
              <a:t>Require ECV!</a:t>
            </a:r>
          </a:p>
        </p:txBody>
      </p:sp>
      <p:graphicFrame>
        <p:nvGraphicFramePr>
          <p:cNvPr id="21513" name="Content Placeholder 5">
            <a:extLst>
              <a:ext uri="{FF2B5EF4-FFF2-40B4-BE49-F238E27FC236}">
                <a16:creationId xmlns:a16="http://schemas.microsoft.com/office/drawing/2014/main" id="{1569BFE8-67D4-456E-1CA2-64B33D2CB640}"/>
              </a:ext>
            </a:extLst>
          </p:cNvPr>
          <p:cNvGraphicFramePr>
            <a:graphicFrameLocks noGrp="1"/>
          </p:cNvGraphicFramePr>
          <p:nvPr>
            <p:ph idx="1"/>
            <p:extLst>
              <p:ext uri="{D42A27DB-BD31-4B8C-83A1-F6EECF244321}">
                <p14:modId xmlns:p14="http://schemas.microsoft.com/office/powerpoint/2010/main" val="407925003"/>
              </p:ext>
            </p:extLst>
          </p:nvPr>
        </p:nvGraphicFramePr>
        <p:xfrm>
          <a:off x="838200" y="2620677"/>
          <a:ext cx="10879394" cy="3556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509"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C986CD4B-F400-488E-A7BF-C8493AF6FCB0}" type="slidenum">
              <a:rPr lang="en-US" smtClean="0"/>
              <a:pPr/>
              <a:t>28</a:t>
            </a:fld>
            <a:endParaRPr lang="en-US"/>
          </a:p>
        </p:txBody>
      </p:sp>
      <p:pic>
        <p:nvPicPr>
          <p:cNvPr id="21511" name="Picture 18" descr="C:\Documents and Settings\scouey\Local Settings\Temporary Internet Files\Content.IE5\W3OUBO2H\MP900407165[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02212" y="526027"/>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 company name&#10;&#10;Description automatically generated">
            <a:extLst>
              <a:ext uri="{FF2B5EF4-FFF2-40B4-BE49-F238E27FC236}">
                <a16:creationId xmlns:a16="http://schemas.microsoft.com/office/drawing/2014/main" id="{F94125D3-28BC-42DD-CA4F-603274371A3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72437156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1976880"/>
          </a:xfrm>
        </p:spPr>
        <p:txBody>
          <a:bodyPr vert="horz" lIns="91440" tIns="45720" rIns="91440" bIns="45720" rtlCol="0" anchor="b">
            <a:normAutofit/>
          </a:bodyPr>
          <a:lstStyle/>
          <a:p>
            <a:r>
              <a:rPr lang="en-US" sz="5400" b="1" dirty="0">
                <a:solidFill>
                  <a:schemeClr val="accent6">
                    <a:lumMod val="50000"/>
                  </a:schemeClr>
                </a:solidFill>
              </a:rPr>
              <a:t>Cancel False Alarms</a:t>
            </a:r>
          </a:p>
        </p:txBody>
      </p:sp>
      <p:sp>
        <p:nvSpPr>
          <p:cNvPr id="6" name="Content Placeholder 5">
            <a:extLst>
              <a:ext uri="{FF2B5EF4-FFF2-40B4-BE49-F238E27FC236}">
                <a16:creationId xmlns:a16="http://schemas.microsoft.com/office/drawing/2014/main" id="{C440BBE0-75D9-7047-2B78-9BB242904040}"/>
              </a:ext>
            </a:extLst>
          </p:cNvPr>
          <p:cNvSpPr>
            <a:spLocks noGrp="1"/>
          </p:cNvSpPr>
          <p:nvPr>
            <p:ph sz="half" idx="2"/>
          </p:nvPr>
        </p:nvSpPr>
        <p:spPr>
          <a:xfrm>
            <a:off x="7464612" y="4218039"/>
            <a:ext cx="4087305" cy="1680717"/>
          </a:xfrm>
        </p:spPr>
        <p:txBody>
          <a:bodyPr vert="horz" lIns="91440" tIns="45720" rIns="91440" bIns="45720" rtlCol="0" anchor="t">
            <a:normAutofit/>
          </a:bodyPr>
          <a:lstStyle/>
          <a:p>
            <a:pPr marL="0" indent="0">
              <a:buNone/>
            </a:pPr>
            <a:r>
              <a:rPr lang="en-US" dirty="0"/>
              <a:t>Follow your alarm company’s instructions to cancel all false alarms</a:t>
            </a:r>
          </a:p>
        </p:txBody>
      </p:sp>
      <p:pic>
        <p:nvPicPr>
          <p:cNvPr id="9" name="Picture 2" descr="C:\Users\Brad\Documents\FARA\Training &amp; Certification\Online Training\False Alarm Reduction 101\Images\Falsealarm[1].jpg">
            <a:extLst>
              <a:ext uri="{FF2B5EF4-FFF2-40B4-BE49-F238E27FC236}">
                <a16:creationId xmlns:a16="http://schemas.microsoft.com/office/drawing/2014/main" id="{6A38D878-1059-8FD7-CF4F-8751085A2FEC}"/>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411130" y="6081636"/>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29</a:t>
            </a:fld>
            <a:endParaRPr lang="en-US" sz="1500">
              <a:solidFill>
                <a:srgbClr val="FFFFFF"/>
              </a:solidFill>
              <a:latin typeface="Calibri" panose="020F0502020204030204"/>
            </a:endParaRPr>
          </a:p>
        </p:txBody>
      </p:sp>
      <p:pic>
        <p:nvPicPr>
          <p:cNvPr id="11" name="Picture 10" descr="Logo, company name&#10;&#10;Description automatically generated">
            <a:extLst>
              <a:ext uri="{FF2B5EF4-FFF2-40B4-BE49-F238E27FC236}">
                <a16:creationId xmlns:a16="http://schemas.microsoft.com/office/drawing/2014/main" id="{91C85521-C7AD-DC13-F871-B219AF14F5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8352501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4200-850D-55F9-AC48-264F0FB5633B}"/>
              </a:ext>
            </a:extLst>
          </p:cNvPr>
          <p:cNvSpPr>
            <a:spLocks noGrp="1"/>
          </p:cNvSpPr>
          <p:nvPr>
            <p:ph type="title"/>
          </p:nvPr>
        </p:nvSpPr>
        <p:spPr>
          <a:xfrm>
            <a:off x="838200" y="1412488"/>
            <a:ext cx="2899189" cy="4363844"/>
          </a:xfrm>
          <a:solidFill>
            <a:schemeClr val="accent6"/>
          </a:solidFill>
        </p:spPr>
        <p:txBody>
          <a:bodyPr anchor="t">
            <a:normAutofit/>
          </a:bodyPr>
          <a:lstStyle/>
          <a:p>
            <a:r>
              <a:rPr lang="en-US" sz="6000" dirty="0">
                <a:solidFill>
                  <a:srgbClr val="FFFFFF"/>
                </a:solidFill>
              </a:rPr>
              <a:t>What is a False Alarm?</a:t>
            </a:r>
          </a:p>
        </p:txBody>
      </p:sp>
      <p:sp>
        <p:nvSpPr>
          <p:cNvPr id="3" name="Content Placeholder 2">
            <a:extLst>
              <a:ext uri="{FF2B5EF4-FFF2-40B4-BE49-F238E27FC236}">
                <a16:creationId xmlns:a16="http://schemas.microsoft.com/office/drawing/2014/main" id="{FCF83565-7B9A-E68C-9137-581D1D4EF1A7}"/>
              </a:ext>
            </a:extLst>
          </p:cNvPr>
          <p:cNvSpPr>
            <a:spLocks noGrp="1"/>
          </p:cNvSpPr>
          <p:nvPr>
            <p:ph sz="half" idx="1"/>
          </p:nvPr>
        </p:nvSpPr>
        <p:spPr>
          <a:xfrm>
            <a:off x="4405446" y="638199"/>
            <a:ext cx="3552273" cy="4363844"/>
          </a:xfrm>
        </p:spPr>
        <p:txBody>
          <a:bodyPr>
            <a:normAutofit/>
          </a:bodyPr>
          <a:lstStyle/>
          <a:p>
            <a:r>
              <a:rPr lang="en-US" dirty="0">
                <a:solidFill>
                  <a:srgbClr val="FF0000"/>
                </a:solidFill>
              </a:rPr>
              <a:t>False Burglar Alarm </a:t>
            </a:r>
            <a:r>
              <a:rPr lang="en-US" dirty="0"/>
              <a:t>- A notification of an alarm to law enforcement when the responding authority finds no evidence of criminal offense or attempted criminal offense</a:t>
            </a:r>
          </a:p>
        </p:txBody>
      </p:sp>
      <p:sp>
        <p:nvSpPr>
          <p:cNvPr id="4" name="Content Placeholder 3">
            <a:extLst>
              <a:ext uri="{FF2B5EF4-FFF2-40B4-BE49-F238E27FC236}">
                <a16:creationId xmlns:a16="http://schemas.microsoft.com/office/drawing/2014/main" id="{A5676EA5-B756-B87C-C2D6-624CC762A0F8}"/>
              </a:ext>
            </a:extLst>
          </p:cNvPr>
          <p:cNvSpPr>
            <a:spLocks noGrp="1"/>
          </p:cNvSpPr>
          <p:nvPr>
            <p:ph sz="half" idx="2"/>
          </p:nvPr>
        </p:nvSpPr>
        <p:spPr>
          <a:xfrm>
            <a:off x="8385236" y="689818"/>
            <a:ext cx="3197701" cy="2798176"/>
          </a:xfrm>
        </p:spPr>
        <p:txBody>
          <a:bodyPr>
            <a:normAutofit/>
          </a:bodyPr>
          <a:lstStyle/>
          <a:p>
            <a:r>
              <a:rPr lang="en-US" dirty="0">
                <a:solidFill>
                  <a:srgbClr val="FF0000"/>
                </a:solidFill>
              </a:rPr>
              <a:t>False Fire Alarm </a:t>
            </a:r>
            <a:r>
              <a:rPr lang="en-US" dirty="0"/>
              <a:t>– </a:t>
            </a:r>
            <a:br>
              <a:rPr lang="en-US" dirty="0"/>
            </a:br>
            <a:r>
              <a:rPr lang="en-US" dirty="0"/>
              <a:t>A notification of a fire signal, resulting from a cause other than an actual fire</a:t>
            </a:r>
          </a:p>
        </p:txBody>
      </p:sp>
      <p:pic>
        <p:nvPicPr>
          <p:cNvPr id="14" name="Picture 13" descr="A picture containing person, standing, suit&#10;&#10;Description automatically generated">
            <a:extLst>
              <a:ext uri="{FF2B5EF4-FFF2-40B4-BE49-F238E27FC236}">
                <a16:creationId xmlns:a16="http://schemas.microsoft.com/office/drawing/2014/main" id="{4E7662D9-EF81-46A3-A8BF-52B9AA3460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9991" y="4475029"/>
            <a:ext cx="2125980" cy="2125980"/>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8AE64FC3-60C9-7659-45EC-E2297FE71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3098" y="4475029"/>
            <a:ext cx="2964426" cy="1976284"/>
          </a:xfrm>
          <a:prstGeom prst="rect">
            <a:avLst/>
          </a:prstGeom>
        </p:spPr>
      </p:pic>
      <p:sp>
        <p:nvSpPr>
          <p:cNvPr id="5" name="Slide Number Placeholder 4">
            <a:extLst>
              <a:ext uri="{FF2B5EF4-FFF2-40B4-BE49-F238E27FC236}">
                <a16:creationId xmlns:a16="http://schemas.microsoft.com/office/drawing/2014/main" id="{6BDC936F-6BC6-37D8-2A7D-503AB6FDA553}"/>
              </a:ext>
            </a:extLst>
          </p:cNvPr>
          <p:cNvSpPr>
            <a:spLocks noGrp="1"/>
          </p:cNvSpPr>
          <p:nvPr>
            <p:ph type="sldNum" sz="quarter" idx="12"/>
          </p:nvPr>
        </p:nvSpPr>
        <p:spPr/>
        <p:txBody>
          <a:bodyPr/>
          <a:lstStyle/>
          <a:p>
            <a:fld id="{5A92615F-889F-4C08-BF69-BEF13233377D}" type="slidenum">
              <a:rPr lang="en-US" smtClean="0"/>
              <a:t>3</a:t>
            </a:fld>
            <a:endParaRPr lang="en-US"/>
          </a:p>
        </p:txBody>
      </p:sp>
      <p:pic>
        <p:nvPicPr>
          <p:cNvPr id="6" name="Picture 5" descr="Logo, company name&#10;&#10;Description automatically generated">
            <a:extLst>
              <a:ext uri="{FF2B5EF4-FFF2-40B4-BE49-F238E27FC236}">
                <a16:creationId xmlns:a16="http://schemas.microsoft.com/office/drawing/2014/main" id="{B5942897-B82B-8782-6589-A597829D5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172596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a:t>Ask For Help!</a:t>
            </a:r>
          </a:p>
        </p:txBody>
      </p:sp>
      <p:pic>
        <p:nvPicPr>
          <p:cNvPr id="1026" name="Picture 2" descr="C:\Users\Brad\Pictures\Photos\Alarm User\user -tech keypad.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400801" y="2438400"/>
            <a:ext cx="3796545" cy="21913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5"/>
          <p:cNvSpPr>
            <a:spLocks noChangeArrowheads="1"/>
          </p:cNvSpPr>
          <p:nvPr/>
        </p:nvSpPr>
        <p:spPr bwMode="auto">
          <a:xfrm>
            <a:off x="1981200" y="1981200"/>
            <a:ext cx="4267200" cy="3657600"/>
          </a:xfrm>
          <a:prstGeom prst="roundRect">
            <a:avLst>
              <a:gd name="adj" fmla="val 16667"/>
            </a:avLst>
          </a:prstGeom>
          <a:solidFill>
            <a:schemeClr val="accent1"/>
          </a:solidFill>
          <a:ln w="9525" algn="ctr">
            <a:solidFill>
              <a:schemeClr val="tx1"/>
            </a:solidFill>
            <a:round/>
            <a:headEnd/>
            <a:tailEnd/>
          </a:ln>
        </p:spPr>
        <p:txBody>
          <a:bodyPr/>
          <a:lstStyle/>
          <a:p>
            <a:pPr algn="l"/>
            <a:r>
              <a:rPr lang="en-US" sz="3000" dirty="0"/>
              <a:t>Ask your alarm company for help</a:t>
            </a:r>
          </a:p>
          <a:p>
            <a:pPr marL="457200" indent="-457200">
              <a:buFont typeface="Arial" pitchFamily="34" charset="0"/>
              <a:buChar char="•"/>
            </a:pPr>
            <a:r>
              <a:rPr lang="en-US" sz="3000" dirty="0"/>
              <a:t>Training new users</a:t>
            </a:r>
          </a:p>
          <a:p>
            <a:pPr marL="457200" indent="-457200">
              <a:buFont typeface="Arial" pitchFamily="34" charset="0"/>
              <a:buChar char="•"/>
            </a:pPr>
            <a:r>
              <a:rPr lang="en-US" sz="3000" dirty="0"/>
              <a:t>Finding the cause for each false alarm</a:t>
            </a:r>
          </a:p>
          <a:p>
            <a:pPr marL="457200" indent="-457200">
              <a:buFont typeface="Arial" pitchFamily="34" charset="0"/>
              <a:buChar char="•"/>
            </a:pPr>
            <a:r>
              <a:rPr lang="en-US" sz="3000" dirty="0"/>
              <a:t>Planning for a new addition or remodel</a:t>
            </a:r>
          </a:p>
        </p:txBody>
      </p:sp>
      <p:sp>
        <p:nvSpPr>
          <p:cNvPr id="3" name="Slide Number Placeholder 2">
            <a:extLst>
              <a:ext uri="{FF2B5EF4-FFF2-40B4-BE49-F238E27FC236}">
                <a16:creationId xmlns:a16="http://schemas.microsoft.com/office/drawing/2014/main" id="{6AD952FF-8882-60DE-1F35-FDC299ADD152}"/>
              </a:ext>
            </a:extLst>
          </p:cNvPr>
          <p:cNvSpPr>
            <a:spLocks noGrp="1"/>
          </p:cNvSpPr>
          <p:nvPr>
            <p:ph type="sldNum" sz="quarter" idx="12"/>
          </p:nvPr>
        </p:nvSpPr>
        <p:spPr/>
        <p:txBody>
          <a:bodyPr/>
          <a:lstStyle/>
          <a:p>
            <a:fld id="{D82C7315-8CD4-486C-8F67-87091EC90089}" type="slidenum">
              <a:rPr lang="en-US" smtClean="0"/>
              <a:t>30</a:t>
            </a:fld>
            <a:endParaRPr lang="en-US"/>
          </a:p>
        </p:txBody>
      </p:sp>
      <p:pic>
        <p:nvPicPr>
          <p:cNvPr id="5" name="Picture 4" descr="Logo, company name&#10;&#10;Description automatically generated">
            <a:extLst>
              <a:ext uri="{FF2B5EF4-FFF2-40B4-BE49-F238E27FC236}">
                <a16:creationId xmlns:a16="http://schemas.microsoft.com/office/drawing/2014/main" id="{0532AE3D-AFDB-6437-51F9-3862196032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52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a:solidFill>
                  <a:srgbClr val="FFFFFF"/>
                </a:solidFill>
              </a:rPr>
              <a:t>Maintain Your Alarm</a:t>
            </a:r>
          </a:p>
        </p:txBody>
      </p:sp>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5715" r="-1" b="26219"/>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36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3600" dirty="0">
                <a:solidFill>
                  <a:srgbClr val="FFFFFF"/>
                </a:solidFill>
              </a:rPr>
              <a:t>Upgrade old systems</a:t>
            </a:r>
          </a:p>
        </p:txBody>
      </p:sp>
      <p:sp>
        <p:nvSpPr>
          <p:cNvPr id="3" name="Slide Number Placeholder 2"/>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latin typeface="Calibri" panose="020F0502020204030204"/>
              </a:rPr>
              <a:pPr>
                <a:spcAft>
                  <a:spcPts val="600"/>
                </a:spcAft>
                <a:defRPr/>
              </a:pPr>
              <a:t>31</a:t>
            </a:fld>
            <a:endParaRPr lang="en-US" sz="1050">
              <a:solidFill>
                <a:schemeClr val="tx1">
                  <a:lumMod val="50000"/>
                  <a:lumOff val="50000"/>
                </a:schemeClr>
              </a:solidFill>
              <a:latin typeface="Calibri" panose="020F0502020204030204"/>
            </a:endParaRPr>
          </a:p>
        </p:txBody>
      </p:sp>
      <p:pic>
        <p:nvPicPr>
          <p:cNvPr id="2" name="Picture 1" descr="Logo, company name&#10;&#10;Description automatically generated">
            <a:extLst>
              <a:ext uri="{FF2B5EF4-FFF2-40B4-BE49-F238E27FC236}">
                <a16:creationId xmlns:a16="http://schemas.microsoft.com/office/drawing/2014/main" id="{57753D46-34FB-221E-2498-5159A46CC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0200328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5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a:normAutofit/>
          </a:bodyPr>
          <a:lstStyle/>
          <a:p>
            <a:r>
              <a:rPr lang="en-US">
                <a:solidFill>
                  <a:srgbClr val="FFFFFF"/>
                </a:solidFill>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30" r="1" b="1330"/>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17" r="-3" b="-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356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7957973" y="763523"/>
            <a:ext cx="3511296" cy="5330952"/>
          </a:xfrm>
        </p:spPr>
        <p:txBody>
          <a:bodyPr anchor="ctr">
            <a:normAutofit/>
          </a:bodyPr>
          <a:lstStyle/>
          <a:p>
            <a:pPr marL="457200" indent="-457200">
              <a:buFont typeface="Arial" pitchFamily="34" charset="0"/>
              <a:buChar char="•"/>
            </a:pPr>
            <a:r>
              <a:rPr lang="en-US" sz="3200" dirty="0">
                <a:solidFill>
                  <a:srgbClr val="FFFFFF"/>
                </a:solidFill>
              </a:rPr>
              <a:t>Public safety resources are limited and should never be wasted</a:t>
            </a:r>
          </a:p>
          <a:p>
            <a:pPr marL="457200" indent="-457200">
              <a:buFont typeface="Arial" pitchFamily="34" charset="0"/>
              <a:buChar char="•"/>
            </a:pPr>
            <a:r>
              <a:rPr lang="en-US" sz="3200" dirty="0">
                <a:solidFill>
                  <a:srgbClr val="FFFFFF"/>
                </a:solidFill>
              </a:rPr>
              <a:t>Thousands of hours are spent investigating alarm reports that turn out to be “false alarms”</a:t>
            </a:r>
          </a:p>
        </p:txBody>
      </p:sp>
      <p:sp>
        <p:nvSpPr>
          <p:cNvPr id="23557" name="Slide Number Placeholder 3"/>
          <p:cNvSpPr>
            <a:spLocks noGrp="1"/>
          </p:cNvSpPr>
          <p:nvPr>
            <p:ph type="sldNum" sz="quarter" idx="12"/>
          </p:nvPr>
        </p:nvSpPr>
        <p:spPr>
          <a:xfrm>
            <a:off x="10655806" y="6535157"/>
            <a:ext cx="8134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22FDD0B-1108-4FE6-91E6-7B21DA1B5A98}" type="slidenum">
              <a:rPr lang="en-US" sz="1050">
                <a:solidFill>
                  <a:schemeClr val="tx1">
                    <a:lumMod val="50000"/>
                    <a:lumOff val="50000"/>
                  </a:schemeClr>
                </a:solidFill>
              </a:rPr>
              <a:pPr>
                <a:spcAft>
                  <a:spcPts val="600"/>
                </a:spcAft>
              </a:pPr>
              <a:t>32</a:t>
            </a:fld>
            <a:endParaRPr lang="en-US" sz="1050">
              <a:solidFill>
                <a:schemeClr val="tx1">
                  <a:lumMod val="50000"/>
                  <a:lumOff val="50000"/>
                </a:schemeClr>
              </a:solidFill>
            </a:endParaRPr>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Remember</a:t>
            </a:r>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973222"/>
            <a:ext cx="6780700" cy="4909226"/>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5A92615F-889F-4C08-BF69-BEF13233377D}" type="slidenum">
              <a:rPr lang="en-US">
                <a:solidFill>
                  <a:schemeClr val="tx1">
                    <a:alpha val="80000"/>
                  </a:schemeClr>
                </a:solidFill>
              </a:rPr>
              <a:pPr>
                <a:spcAft>
                  <a:spcPts val="600"/>
                </a:spcAft>
              </a:pPr>
              <a:t>33</a:t>
            </a:fld>
            <a:endParaRPr lang="en-US">
              <a:solidFill>
                <a:schemeClr val="tx1">
                  <a:alpha val="80000"/>
                </a:schemeClr>
              </a:solidFill>
            </a:endParaRPr>
          </a:p>
        </p:txBody>
      </p:sp>
      <p:pic>
        <p:nvPicPr>
          <p:cNvPr id="10" name="Picture 9" descr="Logo, company name&#10;&#10;Description automatically generated">
            <a:extLst>
              <a:ext uri="{FF2B5EF4-FFF2-40B4-BE49-F238E27FC236}">
                <a16:creationId xmlns:a16="http://schemas.microsoft.com/office/drawing/2014/main" id="{A98FD865-121D-3DA3-9BA7-A2591611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dirty="0">
                <a:solidFill>
                  <a:srgbClr val="FF0000"/>
                </a:solidFill>
                <a:latin typeface="+mj-lt"/>
                <a:ea typeface="+mj-ea"/>
                <a:cs typeface="+mj-cs"/>
              </a:rPr>
              <a:t>Contact Us</a:t>
            </a: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376084" y="2438400"/>
            <a:ext cx="4100051" cy="3785419"/>
          </a:xfrm>
        </p:spPr>
        <p:txBody>
          <a:bodyPr vert="horz" lIns="91440" tIns="45720" rIns="91440" bIns="45720" rtlCol="0">
            <a:normAutofit/>
          </a:bodyPr>
          <a:lstStyle/>
          <a:p>
            <a:pPr marL="0" indent="0">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spcAft>
                <a:spcPts val="600"/>
              </a:spcAft>
              <a:buNone/>
            </a:pPr>
            <a:r>
              <a:rPr lang="en-US" sz="2400" dirty="0"/>
              <a:t>301- 519-9237 </a:t>
            </a:r>
          </a:p>
          <a:p>
            <a:pPr marL="0" indent="0">
              <a:spcAft>
                <a:spcPts val="600"/>
              </a:spcAft>
              <a:buNone/>
            </a:pPr>
            <a:r>
              <a:rPr lang="en-US" sz="2400" dirty="0"/>
              <a:t>Brad Shipp, Executive Director</a:t>
            </a:r>
            <a:br>
              <a:rPr lang="en-US" sz="2400" dirty="0"/>
            </a:br>
            <a:r>
              <a:rPr lang="en-US" sz="2400" dirty="0">
                <a:hlinkClick r:id="rId2"/>
              </a:rPr>
              <a:t>bradshipp@4yoursolution.com</a:t>
            </a:r>
            <a:endParaRPr lang="en-US" sz="2400" dirty="0"/>
          </a:p>
          <a:p>
            <a:pPr marL="0" indent="0">
              <a:spcAft>
                <a:spcPts val="600"/>
              </a:spcAft>
              <a:buNone/>
            </a:pPr>
            <a:r>
              <a:rPr lang="en-US" sz="2400" dirty="0">
                <a:hlinkClick r:id="rId3"/>
              </a:rPr>
              <a:t>www.faraonline.org</a:t>
            </a:r>
            <a:endParaRPr lang="en-US" sz="2400" dirty="0"/>
          </a:p>
          <a:p>
            <a:endParaRPr lang="en-US" sz="2000" dirty="0"/>
          </a:p>
        </p:txBody>
      </p:sp>
      <p:sp>
        <p:nvSpPr>
          <p:cNvPr id="13319" name="Rectangle 133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405862" y="2276180"/>
            <a:ext cx="6019331" cy="2302394"/>
          </a:xfrm>
          <a:prstGeom prst="rect">
            <a:avLst/>
          </a:prstGeom>
          <a:effectLst/>
        </p:spPr>
      </p:pic>
      <p:sp>
        <p:nvSpPr>
          <p:cNvPr id="1331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a:solidFill>
                  <a:srgbClr val="303030"/>
                </a:solidFill>
                <a:latin typeface="+mn-lt"/>
              </a:rPr>
              <a:pPr eaLnBrk="1" hangingPunct="1">
                <a:spcAft>
                  <a:spcPts val="600"/>
                </a:spcAft>
              </a:pPr>
              <a:t>34</a:t>
            </a:fld>
            <a:endParaRPr lang="en-US">
              <a:solidFill>
                <a:srgbClr val="303030"/>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DD69-B1F8-38CB-89F1-6022981AF04D}"/>
              </a:ext>
            </a:extLst>
          </p:cNvPr>
          <p:cNvSpPr>
            <a:spLocks noGrp="1"/>
          </p:cNvSpPr>
          <p:nvPr>
            <p:ph type="title"/>
          </p:nvPr>
        </p:nvSpPr>
        <p:spPr>
          <a:xfrm>
            <a:off x="589560" y="856180"/>
            <a:ext cx="4560584" cy="1128068"/>
          </a:xfrm>
          <a:solidFill>
            <a:schemeClr val="accent1">
              <a:lumMod val="20000"/>
              <a:lumOff val="80000"/>
            </a:schemeClr>
          </a:solidFill>
        </p:spPr>
        <p:txBody>
          <a:bodyPr vert="horz" lIns="91440" tIns="45720" rIns="91440" bIns="45720" rtlCol="0" anchor="ctr">
            <a:normAutofit/>
          </a:bodyPr>
          <a:lstStyle/>
          <a:p>
            <a:r>
              <a:rPr lang="en-US" sz="3700" b="1" dirty="0"/>
              <a:t>Impacts of False Alarms</a:t>
            </a:r>
          </a:p>
        </p:txBody>
      </p:sp>
      <p:pic>
        <p:nvPicPr>
          <p:cNvPr id="5122" name="Picture 2" descr="Security Alarm Advice for Home and Business | MAGEN">
            <a:extLst>
              <a:ext uri="{FF2B5EF4-FFF2-40B4-BE49-F238E27FC236}">
                <a16:creationId xmlns:a16="http://schemas.microsoft.com/office/drawing/2014/main" id="{6D79D72F-F50B-EB06-FA1B-A085FBA94B1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4" name="Content Placeholder 2">
            <a:extLst>
              <a:ext uri="{FF2B5EF4-FFF2-40B4-BE49-F238E27FC236}">
                <a16:creationId xmlns:a16="http://schemas.microsoft.com/office/drawing/2014/main" id="{8C862242-0EE4-1B23-B06D-57FA5CB9CF26}"/>
              </a:ext>
            </a:extLst>
          </p:cNvPr>
          <p:cNvGraphicFramePr>
            <a:graphicFrameLocks noGrp="1"/>
          </p:cNvGraphicFramePr>
          <p:nvPr>
            <p:ph sz="half" idx="1"/>
            <p:extLst>
              <p:ext uri="{D42A27DB-BD31-4B8C-83A1-F6EECF244321}">
                <p14:modId xmlns:p14="http://schemas.microsoft.com/office/powerpoint/2010/main" val="120492199"/>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Logo, company name&#10;&#10;Description automatically generated">
            <a:extLst>
              <a:ext uri="{FF2B5EF4-FFF2-40B4-BE49-F238E27FC236}">
                <a16:creationId xmlns:a16="http://schemas.microsoft.com/office/drawing/2014/main" id="{C50D2F4E-20DB-6509-E565-F520C03CF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5" name="TextBox 4">
            <a:extLst>
              <a:ext uri="{FF2B5EF4-FFF2-40B4-BE49-F238E27FC236}">
                <a16:creationId xmlns:a16="http://schemas.microsoft.com/office/drawing/2014/main" id="{D1121A6E-8F72-B0AE-7A64-8C607CAC91FE}"/>
              </a:ext>
            </a:extLst>
          </p:cNvPr>
          <p:cNvSpPr txBox="1"/>
          <p:nvPr/>
        </p:nvSpPr>
        <p:spPr>
          <a:xfrm>
            <a:off x="11695176" y="6418231"/>
            <a:ext cx="301686" cy="369332"/>
          </a:xfrm>
          <a:prstGeom prst="rect">
            <a:avLst/>
          </a:prstGeom>
          <a:noFill/>
        </p:spPr>
        <p:txBody>
          <a:bodyPr wrap="none" rtlCol="0">
            <a:spAutoFit/>
          </a:bodyPr>
          <a:lstStyle/>
          <a:p>
            <a:r>
              <a:rPr lang="en-US" dirty="0"/>
              <a:t>4</a:t>
            </a:r>
          </a:p>
        </p:txBody>
      </p:sp>
      <p:sp>
        <p:nvSpPr>
          <p:cNvPr id="3" name="Slide Number Placeholder 2">
            <a:extLst>
              <a:ext uri="{FF2B5EF4-FFF2-40B4-BE49-F238E27FC236}">
                <a16:creationId xmlns:a16="http://schemas.microsoft.com/office/drawing/2014/main" id="{BA22444C-21B0-291A-C46F-CB747593EAFD}"/>
              </a:ext>
            </a:extLst>
          </p:cNvPr>
          <p:cNvSpPr>
            <a:spLocks noGrp="1"/>
          </p:cNvSpPr>
          <p:nvPr>
            <p:ph type="sldNum" sz="quarter" idx="12"/>
          </p:nvPr>
        </p:nvSpPr>
        <p:spPr/>
        <p:txBody>
          <a:bodyPr/>
          <a:lstStyle/>
          <a:p>
            <a:fld id="{5A92615F-889F-4C08-BF69-BEF13233377D}" type="slidenum">
              <a:rPr lang="en-US" smtClean="0"/>
              <a:t>4</a:t>
            </a:fld>
            <a:endParaRPr lang="en-US"/>
          </a:p>
        </p:txBody>
      </p:sp>
    </p:spTree>
    <p:extLst>
      <p:ext uri="{BB962C8B-B14F-4D97-AF65-F5344CB8AC3E}">
        <p14:creationId xmlns:p14="http://schemas.microsoft.com/office/powerpoint/2010/main" val="70225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9F8B6-7D04-DAF8-94A9-2B0B20196A5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False Alarm </a:t>
            </a:r>
            <a:r>
              <a:rPr lang="en-US" sz="5400" b="1" dirty="0">
                <a:solidFill>
                  <a:schemeClr val="bg1"/>
                </a:solidFill>
              </a:rPr>
              <a:t>Impacts </a:t>
            </a:r>
            <a:endParaRPr lang="en-US" sz="5400" dirty="0">
              <a:solidFill>
                <a:schemeClr val="bg1"/>
              </a:solidFill>
            </a:endParaRPr>
          </a:p>
        </p:txBody>
      </p:sp>
      <p:sp>
        <p:nvSpPr>
          <p:cNvPr id="3" name="Content Placeholder 2">
            <a:extLst>
              <a:ext uri="{FF2B5EF4-FFF2-40B4-BE49-F238E27FC236}">
                <a16:creationId xmlns:a16="http://schemas.microsoft.com/office/drawing/2014/main" id="{CB4C92A1-18F4-6890-E7CD-6A62EFBBBDB1}"/>
              </a:ext>
            </a:extLst>
          </p:cNvPr>
          <p:cNvSpPr>
            <a:spLocks noGrp="1"/>
          </p:cNvSpPr>
          <p:nvPr>
            <p:ph sz="half" idx="1"/>
          </p:nvPr>
        </p:nvSpPr>
        <p:spPr>
          <a:xfrm>
            <a:off x="1544278" y="1645723"/>
            <a:ext cx="9144000" cy="420001"/>
          </a:xfrm>
        </p:spPr>
        <p:txBody>
          <a:bodyPr vert="horz" lIns="91440" tIns="45720" rIns="91440" bIns="45720" rtlCol="0">
            <a:normAutofit/>
          </a:bodyPr>
          <a:lstStyle/>
          <a:p>
            <a:pPr marL="0" indent="0" algn="ctr">
              <a:buNone/>
            </a:pPr>
            <a:r>
              <a:rPr lang="en-US" sz="2000">
                <a:solidFill>
                  <a:srgbClr val="DBDF68"/>
                </a:solidFill>
              </a:rPr>
              <a:t>Endangers responding authorities and the whole community</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descr="http://media.katu.com/images/patrol_car_crash405.jpg">
            <a:extLst>
              <a:ext uri="{FF2B5EF4-FFF2-40B4-BE49-F238E27FC236}">
                <a16:creationId xmlns:a16="http://schemas.microsoft.com/office/drawing/2014/main" id="{9C114EDE-21AF-6194-494F-DF5B6A0E518A}"/>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394434" y="2426818"/>
            <a:ext cx="5330182"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3" descr="C:\Users\Brad\Pictures\Photos\Fire\FireTruckCollision-06.jpg">
            <a:extLst>
              <a:ext uri="{FF2B5EF4-FFF2-40B4-BE49-F238E27FC236}">
                <a16:creationId xmlns:a16="http://schemas.microsoft.com/office/drawing/2014/main" id="{EE5390A7-733A-C726-6A84-89D6676CED5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445073" y="2597904"/>
            <a:ext cx="5455917" cy="36554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093900B-C5CB-A071-F3EA-6D656FDF708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A92615F-889F-4C08-BF69-BEF13233377D}" type="slidenum">
              <a:rPr lang="en-US">
                <a:solidFill>
                  <a:srgbClr val="898989"/>
                </a:solidFill>
              </a:rPr>
              <a:pPr>
                <a:spcAft>
                  <a:spcPts val="600"/>
                </a:spcAft>
              </a:pPr>
              <a:t>5</a:t>
            </a:fld>
            <a:endParaRPr lang="en-US">
              <a:solidFill>
                <a:srgbClr val="898989"/>
              </a:solidFill>
            </a:endParaRPr>
          </a:p>
        </p:txBody>
      </p:sp>
      <p:pic>
        <p:nvPicPr>
          <p:cNvPr id="7" name="Picture 6" descr="Logo, company name&#10;&#10;Description automatically generated">
            <a:extLst>
              <a:ext uri="{FF2B5EF4-FFF2-40B4-BE49-F238E27FC236}">
                <a16:creationId xmlns:a16="http://schemas.microsoft.com/office/drawing/2014/main" id="{DBBE1806-F819-B2A3-184C-B97EB93F38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2192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5" name="Rectangle 2970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06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8" name="Title 1"/>
          <p:cNvSpPr>
            <a:spLocks noGrp="1"/>
          </p:cNvSpPr>
          <p:nvPr>
            <p:ph type="title"/>
          </p:nvPr>
        </p:nvSpPr>
        <p:spPr>
          <a:xfrm>
            <a:off x="524256" y="516804"/>
            <a:ext cx="6594189" cy="1625210"/>
          </a:xfrm>
        </p:spPr>
        <p:txBody>
          <a:bodyPr>
            <a:normAutofit/>
          </a:bodyPr>
          <a:lstStyle/>
          <a:p>
            <a:pPr eaLnBrk="1" hangingPunct="1"/>
            <a:r>
              <a:rPr lang="en-US" b="1">
                <a:solidFill>
                  <a:srgbClr val="FFFFFF"/>
                </a:solidFill>
              </a:rPr>
              <a:t>Another False Alarm</a:t>
            </a:r>
          </a:p>
        </p:txBody>
      </p:sp>
      <p:sp>
        <p:nvSpPr>
          <p:cNvPr id="29707" name="Rectangle 2970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Brad\Pictures\FalseAlarm Prevention\See-no-evil-hear-no-evil-speak-no-evil.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25441" y="2660287"/>
            <a:ext cx="4862516" cy="3646887"/>
          </a:xfrm>
          <a:prstGeom prst="rect">
            <a:avLst/>
          </a:prstGeom>
          <a:noFill/>
          <a:extLst>
            <a:ext uri="{909E8E84-426E-40DD-AFC4-6F175D3DCCD1}">
              <a14:hiddenFill xmlns:a14="http://schemas.microsoft.com/office/drawing/2010/main">
                <a:solidFill>
                  <a:srgbClr val="FFFFFF"/>
                </a:solidFill>
              </a14:hiddenFill>
            </a:ext>
          </a:extLst>
        </p:spPr>
      </p:pic>
      <p:sp>
        <p:nvSpPr>
          <p:cNvPr id="29709" name="Rectangle 2970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0" name="Slide Number Placeholder 3"/>
          <p:cNvSpPr>
            <a:spLocks noGrp="1"/>
          </p:cNvSpPr>
          <p:nvPr>
            <p:ph type="sldNum" sz="quarter" idx="12"/>
          </p:nvPr>
        </p:nvSpPr>
        <p:spPr>
          <a:xfrm>
            <a:off x="10480391" y="6535157"/>
            <a:ext cx="973667" cy="274320"/>
          </a:xfrm>
        </p:spPr>
        <p:txBody>
          <a:bodyPr>
            <a:normAutofit/>
          </a:bodyPr>
          <a:lstStyle/>
          <a:p>
            <a:pPr fontAlgn="base">
              <a:spcBef>
                <a:spcPct val="0"/>
              </a:spcBef>
              <a:spcAft>
                <a:spcPts val="600"/>
              </a:spcAft>
              <a:defRPr/>
            </a:pPr>
            <a:fld id="{ACFD581A-A455-424B-BF72-AFCCD791B90A}" type="slidenum">
              <a:rPr lang="en-US" sz="1050">
                <a:solidFill>
                  <a:schemeClr val="tx1">
                    <a:lumMod val="50000"/>
                    <a:lumOff val="50000"/>
                  </a:schemeClr>
                </a:solidFill>
              </a:rPr>
              <a:pPr fontAlgn="base">
                <a:spcBef>
                  <a:spcPct val="0"/>
                </a:spcBef>
                <a:spcAft>
                  <a:spcPts val="600"/>
                </a:spcAft>
                <a:defRPr/>
              </a:pPr>
              <a:t>6</a:t>
            </a:fld>
            <a:endParaRPr lang="en-US" sz="1050">
              <a:solidFill>
                <a:schemeClr val="tx1">
                  <a:lumMod val="50000"/>
                  <a:lumOff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7181160"/>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Logo, company name&#10;&#10;Description automatically generated">
            <a:extLst>
              <a:ext uri="{FF2B5EF4-FFF2-40B4-BE49-F238E27FC236}">
                <a16:creationId xmlns:a16="http://schemas.microsoft.com/office/drawing/2014/main" id="{10CC2B31-8403-1070-021A-697AD30F38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0125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5EB28-7A22-81AE-ACA3-B05377FD65A3}"/>
              </a:ext>
            </a:extLst>
          </p:cNvPr>
          <p:cNvSpPr>
            <a:spLocks noGrp="1"/>
          </p:cNvSpPr>
          <p:nvPr>
            <p:ph type="title"/>
          </p:nvPr>
        </p:nvSpPr>
        <p:spPr>
          <a:xfrm>
            <a:off x="7464612" y="539886"/>
            <a:ext cx="4087306" cy="2889114"/>
          </a:xfrm>
        </p:spPr>
        <p:txBody>
          <a:bodyPr vert="horz" lIns="91440" tIns="45720" rIns="91440" bIns="45720" rtlCol="0" anchor="b">
            <a:normAutofit/>
          </a:bodyPr>
          <a:lstStyle/>
          <a:p>
            <a:r>
              <a:rPr lang="en-US" sz="5400" dirty="0"/>
              <a:t>False Alarm Impacts Continued…</a:t>
            </a:r>
          </a:p>
        </p:txBody>
      </p:sp>
      <p:sp>
        <p:nvSpPr>
          <p:cNvPr id="6" name="Content Placeholder 5">
            <a:extLst>
              <a:ext uri="{FF2B5EF4-FFF2-40B4-BE49-F238E27FC236}">
                <a16:creationId xmlns:a16="http://schemas.microsoft.com/office/drawing/2014/main" id="{80C8A3A3-6ED5-4013-972C-9C3C6DE82959}"/>
              </a:ext>
            </a:extLst>
          </p:cNvPr>
          <p:cNvSpPr>
            <a:spLocks noGrp="1"/>
          </p:cNvSpPr>
          <p:nvPr>
            <p:ph sz="half" idx="2"/>
          </p:nvPr>
        </p:nvSpPr>
        <p:spPr>
          <a:xfrm>
            <a:off x="7464612" y="3871452"/>
            <a:ext cx="4087305" cy="2027304"/>
          </a:xfrm>
        </p:spPr>
        <p:txBody>
          <a:bodyPr vert="horz" lIns="91440" tIns="45720" rIns="91440" bIns="45720" rtlCol="0" anchor="t">
            <a:normAutofit/>
          </a:bodyPr>
          <a:lstStyle/>
          <a:p>
            <a:pPr marL="0" indent="0">
              <a:buNone/>
            </a:pPr>
            <a:r>
              <a:rPr lang="en-US" dirty="0"/>
              <a:t>May make you reluctant to arm your system, exposing your place of worship to undetected theft</a:t>
            </a:r>
          </a:p>
        </p:txBody>
      </p:sp>
      <p:sp>
        <p:nvSpPr>
          <p:cNvPr id="10249" name="Freeform: Shape 1024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picture containing text&#10;&#10;Description automatically generated">
            <a:extLst>
              <a:ext uri="{FF2B5EF4-FFF2-40B4-BE49-F238E27FC236}">
                <a16:creationId xmlns:a16="http://schemas.microsoft.com/office/drawing/2014/main" id="{04434E03-7E3A-2A0E-9FFD-5CA9DC7F0A4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r="21085" b="-1"/>
          <a:stretch/>
        </p:blipFill>
        <p:spPr>
          <a:xfrm>
            <a:off x="2" y="10"/>
            <a:ext cx="5965722" cy="582099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0244" name="Slide Number Placeholder 3"/>
          <p:cNvSpPr>
            <a:spLocks noGrp="1"/>
          </p:cNvSpPr>
          <p:nvPr>
            <p:ph type="sldNum" sz="quarter" idx="12"/>
          </p:nvPr>
        </p:nvSpPr>
        <p:spPr>
          <a:xfrm>
            <a:off x="11551917" y="6171020"/>
            <a:ext cx="548640" cy="548640"/>
          </a:xfrm>
          <a:prstGeom prst="ellipse">
            <a:avLst/>
          </a:prstGeom>
          <a:solidFill>
            <a:srgbClr val="7F7F7F"/>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defRPr/>
            </a:pPr>
            <a:fld id="{2A0A3E62-A0F0-4A98-9CAF-0FC8281FC1AE}" type="slidenum">
              <a:rPr lang="en-US" sz="1500">
                <a:solidFill>
                  <a:srgbClr val="FFFFFF"/>
                </a:solidFill>
                <a:latin typeface="Calibri" panose="020F0502020204030204"/>
              </a:rPr>
              <a:pPr algn="ctr" eaLnBrk="1" hangingPunct="1">
                <a:spcAft>
                  <a:spcPts val="600"/>
                </a:spcAft>
                <a:defRPr/>
              </a:pPr>
              <a:t>7</a:t>
            </a:fld>
            <a:endParaRPr lang="en-US" sz="1500">
              <a:solidFill>
                <a:srgbClr val="FFFFFF"/>
              </a:solidFill>
              <a:latin typeface="Calibri" panose="020F0502020204030204"/>
            </a:endParaRPr>
          </a:p>
        </p:txBody>
      </p:sp>
      <p:pic>
        <p:nvPicPr>
          <p:cNvPr id="2" name="Picture 1" descr="Logo, company name&#10;&#10;Description automatically generated">
            <a:extLst>
              <a:ext uri="{FF2B5EF4-FFF2-40B4-BE49-F238E27FC236}">
                <a16:creationId xmlns:a16="http://schemas.microsoft.com/office/drawing/2014/main" id="{9CBAFEEC-3548-C227-4F89-F964DB767B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408887075"/>
      </p:ext>
    </p:extLst>
  </p:cSld>
  <p:clrMapOvr>
    <a:overrideClrMapping bg1="dk1" tx1="lt1" bg2="dk2" tx2="lt2" accent1="accent1" accent2="accent2" accent3="accent3" accent4="accent4" accent5="accent5" accent6="accent6" hlink="hlink" folHlink="folHlink"/>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3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kern="1200" dirty="0">
                <a:solidFill>
                  <a:srgbClr val="FFFFFF"/>
                </a:solidFill>
                <a:latin typeface="+mj-lt"/>
                <a:ea typeface="+mj-ea"/>
                <a:cs typeface="+mj-cs"/>
              </a:rPr>
              <a:t>False Alarm </a:t>
            </a:r>
            <a:r>
              <a:rPr lang="en-US" sz="4400" dirty="0">
                <a:solidFill>
                  <a:srgbClr val="FFFFFF"/>
                </a:solidFill>
                <a:latin typeface="+mj-lt"/>
                <a:ea typeface="+mj-ea"/>
                <a:cs typeface="+mj-cs"/>
              </a:rPr>
              <a:t>Impacts</a:t>
            </a:r>
            <a:r>
              <a:rPr lang="en-US" sz="4400" kern="1200" dirty="0">
                <a:solidFill>
                  <a:srgbClr val="FFFFFF"/>
                </a:solidFill>
                <a:latin typeface="+mj-lt"/>
                <a:ea typeface="+mj-ea"/>
                <a:cs typeface="+mj-cs"/>
              </a:rPr>
              <a:t> Continued…</a:t>
            </a:r>
          </a:p>
        </p:txBody>
      </p:sp>
      <p:pic>
        <p:nvPicPr>
          <p:cNvPr id="6" name="Picture 6" descr="C:\Documents and Settings\scouey\Local Settings\Temporary Internet Files\Content.IE5\7D7ZU2MG\MP900177751[1].jp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28970" r="9701"/>
          <a:stretch/>
        </p:blipFill>
        <p:spPr>
          <a:xfrm>
            <a:off x="327546" y="2454903"/>
            <a:ext cx="3442801" cy="4080254"/>
          </a:xfrm>
          <a:prstGeom prst="rect">
            <a:avLst/>
          </a:prstGeom>
          <a:noFill/>
        </p:spPr>
      </p:pic>
      <p:pic>
        <p:nvPicPr>
          <p:cNvPr id="4100" name="Picture 4" descr="C:\Users\Brad\Pictures\FalseAlarm Prevention\alarmfee - Copy.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827" r="-2" b="1006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025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Cost time &amp; money</a:t>
            </a:r>
          </a:p>
          <a:p>
            <a:pPr indent="-228600">
              <a:lnSpc>
                <a:spcPct val="90000"/>
              </a:lnSpc>
              <a:spcAft>
                <a:spcPts val="600"/>
              </a:spcAft>
              <a:buFont typeface="Arial" panose="020B0604020202020204" pitchFamily="34" charset="0"/>
              <a:buChar char="•"/>
            </a:pPr>
            <a:r>
              <a:rPr lang="en-US" sz="3600" dirty="0">
                <a:solidFill>
                  <a:srgbClr val="FFFFFF"/>
                </a:solidFill>
              </a:rPr>
              <a:t>False alarm Fines</a:t>
            </a:r>
          </a:p>
          <a:p>
            <a:pPr indent="-228600">
              <a:lnSpc>
                <a:spcPct val="90000"/>
              </a:lnSpc>
              <a:spcAft>
                <a:spcPts val="600"/>
              </a:spcAft>
              <a:buFont typeface="Arial" panose="020B0604020202020204" pitchFamily="34" charset="0"/>
              <a:buChar char="•"/>
            </a:pPr>
            <a:r>
              <a:rPr lang="en-US" sz="3600" dirty="0">
                <a:solidFill>
                  <a:srgbClr val="FFFFFF"/>
                </a:solidFill>
              </a:rPr>
              <a:t>Lost time</a:t>
            </a:r>
          </a:p>
          <a:p>
            <a:pPr indent="-228600">
              <a:lnSpc>
                <a:spcPct val="90000"/>
              </a:lnSpc>
              <a:spcAft>
                <a:spcPts val="600"/>
              </a:spcAft>
              <a:buFont typeface="Arial" panose="020B0604020202020204" pitchFamily="34" charset="0"/>
              <a:buChar char="•"/>
            </a:pPr>
            <a:r>
              <a:rPr lang="en-US" sz="3600" dirty="0">
                <a:solidFill>
                  <a:srgbClr val="FFFFFF"/>
                </a:solidFill>
              </a:rPr>
              <a:t>Service charges</a:t>
            </a:r>
          </a:p>
        </p:txBody>
      </p:sp>
      <p:sp>
        <p:nvSpPr>
          <p:cNvPr id="10244" name="Slide Number Placeholder 3"/>
          <p:cNvSpPr>
            <a:spLocks noGrp="1"/>
          </p:cNvSpPr>
          <p:nvPr>
            <p:ph type="sldNum" sz="quarter" idx="12"/>
          </p:nvPr>
        </p:nvSpPr>
        <p:spPr>
          <a:xfrm>
            <a:off x="10655806" y="6535157"/>
            <a:ext cx="813463"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a:solidFill>
                  <a:schemeClr val="tx1">
                    <a:lumMod val="50000"/>
                    <a:lumOff val="50000"/>
                  </a:schemeClr>
                </a:solidFill>
                <a:latin typeface="+mn-lt"/>
              </a:rPr>
              <a:pPr eaLnBrk="1" hangingPunct="1">
                <a:spcAft>
                  <a:spcPts val="600"/>
                </a:spcAft>
              </a:pPr>
              <a:t>8</a:t>
            </a:fld>
            <a:endParaRPr lang="en-US" sz="1050">
              <a:solidFill>
                <a:schemeClr val="tx1">
                  <a:lumMod val="50000"/>
                  <a:lumOff val="50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B84C3FD8-1588-FE34-F553-973732BD73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028907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714CF-840F-7D2E-44EB-7E03A67A327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The Alarm Process</a:t>
            </a:r>
          </a:p>
        </p:txBody>
      </p:sp>
      <p:pic>
        <p:nvPicPr>
          <p:cNvPr id="5" name="Content Placeholder 4" descr="Graphical user interface&#10;&#10;Description automatically generated">
            <a:extLst>
              <a:ext uri="{FF2B5EF4-FFF2-40B4-BE49-F238E27FC236}">
                <a16:creationId xmlns:a16="http://schemas.microsoft.com/office/drawing/2014/main" id="{9ADE0E83-89A6-EC7A-9333-9805F06851D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79720" y="1675227"/>
            <a:ext cx="8832560" cy="4394199"/>
          </a:xfrm>
          <a:prstGeom prst="rect">
            <a:avLst/>
          </a:prstGeom>
        </p:spPr>
      </p:pic>
      <p:sp>
        <p:nvSpPr>
          <p:cNvPr id="6" name="Slide Number Placeholder 5">
            <a:extLst>
              <a:ext uri="{FF2B5EF4-FFF2-40B4-BE49-F238E27FC236}">
                <a16:creationId xmlns:a16="http://schemas.microsoft.com/office/drawing/2014/main" id="{C9F40D0E-0A46-9893-92A7-8E9070ED28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A92615F-889F-4C08-BF69-BEF13233377D}" type="slidenum">
              <a:rPr lang="en-US" smtClean="0"/>
              <a:pPr>
                <a:spcAft>
                  <a:spcPts val="600"/>
                </a:spcAft>
              </a:pPr>
              <a:t>9</a:t>
            </a:fld>
            <a:endParaRPr lang="en-US"/>
          </a:p>
        </p:txBody>
      </p:sp>
      <p:pic>
        <p:nvPicPr>
          <p:cNvPr id="3" name="Picture 2" descr="Logo, company name&#10;&#10;Description automatically generated">
            <a:extLst>
              <a:ext uri="{FF2B5EF4-FFF2-40B4-BE49-F238E27FC236}">
                <a16:creationId xmlns:a16="http://schemas.microsoft.com/office/drawing/2014/main" id="{01C526A2-91FD-5BC1-92F8-EBAC46053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65786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 xmlns="296b05f3-5d73-46d7-9da4-3f1c588dd565" xsi:nil="true"/>
    <_ip_UnifiedCompliancePolicyUIAction xmlns="http://schemas.microsoft.com/sharepoint/v3" xsi:nil="true"/>
    <TaxCatchAll xmlns="b165e627-4d1f-4317-975e-3743bdb0c029" xsi:nil="true"/>
    <_ip_UnifiedCompliancePolicyProperties xmlns="http://schemas.microsoft.com/sharepoint/v3" xsi:nil="true"/>
    <lcf76f155ced4ddcb4097134ff3c332f xmlns="296b05f3-5d73-46d7-9da4-3f1c588dd5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2CA97BDA4A824D876ED01C04D77702" ma:contentTypeVersion="20" ma:contentTypeDescription="Create a new document." ma:contentTypeScope="" ma:versionID="e7a7142f2ccca63a2fb504ecdf0b441a">
  <xsd:schema xmlns:xsd="http://www.w3.org/2001/XMLSchema" xmlns:xs="http://www.w3.org/2001/XMLSchema" xmlns:p="http://schemas.microsoft.com/office/2006/metadata/properties" xmlns:ns1="http://schemas.microsoft.com/sharepoint/v3" xmlns:ns2="296b05f3-5d73-46d7-9da4-3f1c588dd565" xmlns:ns3="b165e627-4d1f-4317-975e-3743bdb0c029" targetNamespace="http://schemas.microsoft.com/office/2006/metadata/properties" ma:root="true" ma:fieldsID="fad1ad1d7c87635aacbff8f71e589ccd" ns1:_="" ns2:_="" ns3:_="">
    <xsd:import namespace="http://schemas.microsoft.com/sharepoint/v3"/>
    <xsd:import namespace="296b05f3-5d73-46d7-9da4-3f1c588dd565"/>
    <xsd:import namespace="b165e627-4d1f-4317-975e-3743bdb0c0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b05f3-5d73-46d7-9da4-3f1c588dd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8b5fb7-2bfa-4a11-b88e-a6de318c1d29"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Comment" ma:index="27" nillable="true" ma:displayName="Comment" ma:format="Dropdown"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65e627-4d1f-4317-975e-3743bdb0c0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d0b002-ba7b-4aa4-930d-924ade724ba8}" ma:internalName="TaxCatchAll" ma:showField="CatchAllData" ma:web="b165e627-4d1f-4317-975e-3743bdb0c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3CF7F2-551A-4127-8174-41A115A4E7C1}">
  <ds:schemaRefs>
    <ds:schemaRef ds:uri="http://schemas.microsoft.com/office/2006/metadata/properties"/>
    <ds:schemaRef ds:uri="http://schemas.microsoft.com/office/infopath/2007/PartnerControls"/>
    <ds:schemaRef ds:uri="296b05f3-5d73-46d7-9da4-3f1c588dd565"/>
    <ds:schemaRef ds:uri="http://schemas.microsoft.com/sharepoint/v3"/>
    <ds:schemaRef ds:uri="b165e627-4d1f-4317-975e-3743bdb0c029"/>
  </ds:schemaRefs>
</ds:datastoreItem>
</file>

<file path=customXml/itemProps2.xml><?xml version="1.0" encoding="utf-8"?>
<ds:datastoreItem xmlns:ds="http://schemas.openxmlformats.org/officeDocument/2006/customXml" ds:itemID="{0DD5779B-0721-436A-955E-BC42329D2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b05f3-5d73-46d7-9da4-3f1c588dd565"/>
    <ds:schemaRef ds:uri="b165e627-4d1f-4317-975e-3743bdb0c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4EF425-B719-49EE-91F8-8F610067E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TotalTime>
  <Words>2206</Words>
  <Application>Microsoft Office PowerPoint</Application>
  <PresentationFormat>Widescreen</PresentationFormat>
  <Paragraphs>246</Paragraphs>
  <Slides>34</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False Alarm Prevention For  Places of Worship</vt:lpstr>
      <vt:lpstr>Introduction</vt:lpstr>
      <vt:lpstr>What is a False Alarm?</vt:lpstr>
      <vt:lpstr>Impacts of False Alarms</vt:lpstr>
      <vt:lpstr>False Alarm Impacts </vt:lpstr>
      <vt:lpstr>Another False Alarm</vt:lpstr>
      <vt:lpstr>False Alarm Impacts Continued…</vt:lpstr>
      <vt:lpstr>PowerPoint Presentation</vt:lpstr>
      <vt:lpstr>The Alarm Process</vt:lpstr>
      <vt:lpstr>COMMON CAUSES OF FALSE ALARMS…</vt:lpstr>
      <vt:lpstr>More Common Causes</vt:lpstr>
      <vt:lpstr>More Common Causes</vt:lpstr>
      <vt:lpstr>Another...</vt:lpstr>
      <vt:lpstr>And a Few More... </vt:lpstr>
      <vt:lpstr>Last but not Least...</vt:lpstr>
      <vt:lpstr>False Alarm Prevention Tips for Places of Worship</vt:lpstr>
      <vt:lpstr>Before You Activate</vt:lpstr>
      <vt:lpstr>Before You Activate</vt:lpstr>
      <vt:lpstr>Before Turning on your Alarm System when leaving…</vt:lpstr>
      <vt:lpstr>Keep Clear of Motion Detectors </vt:lpstr>
      <vt:lpstr>Holdup or Panic Switches</vt:lpstr>
      <vt:lpstr>Training is Important!</vt:lpstr>
      <vt:lpstr>Train Early &amp; Often</vt:lpstr>
      <vt:lpstr>Identify the Cause</vt:lpstr>
      <vt:lpstr>Update Your Alarm Company</vt:lpstr>
      <vt:lpstr>Notify your alarm company …</vt:lpstr>
      <vt:lpstr>Tell Your Alarm Company</vt:lpstr>
      <vt:lpstr>Require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Alarm Prevention For  Places of Worship</dc:title>
  <dc:creator>Brad Shipp</dc:creator>
  <cp:lastModifiedBy>Rachel Nave</cp:lastModifiedBy>
  <cp:revision>10</cp:revision>
  <dcterms:created xsi:type="dcterms:W3CDTF">2023-01-20T23:32:01Z</dcterms:created>
  <dcterms:modified xsi:type="dcterms:W3CDTF">2025-11-14T14:54:02Z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0x0101008A2CA97BDA4A824D876ED01C04D77702</vt:lpwstr>
  </property>
  <property fmtid="{D5CDD505-2E9C-101B-9397-08002B2CF9AE}" pid="3" name="MediaServiceImageTags">
    <vt:lpwstr/>
  </property>
</Properties>
</file>